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9" r:id="rId3"/>
    <p:sldId id="260" r:id="rId4"/>
    <p:sldId id="263" r:id="rId5"/>
    <p:sldId id="261" r:id="rId6"/>
    <p:sldId id="265" r:id="rId7"/>
    <p:sldId id="262" r:id="rId8"/>
    <p:sldId id="258" r:id="rId9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F70"/>
    <a:srgbClr val="263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35" autoAdjust="0"/>
    <p:restoredTop sz="76571" autoAdjust="0"/>
  </p:normalViewPr>
  <p:slideViewPr>
    <p:cSldViewPr snapToGrid="0">
      <p:cViewPr varScale="1">
        <p:scale>
          <a:sx n="85" d="100"/>
          <a:sy n="85" d="100"/>
        </p:scale>
        <p:origin x="-109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2892" y="-7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C2E41A0-9173-4030-A000-661B00448D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3972A59-5858-4D40-B014-06916C5F54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144DA-167D-4FE3-8C33-2254479D665A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1B9B9BE-94EB-4480-883C-C6A4923C39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66EB2E1-4FB3-4CCD-B854-B8024D6BD2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3F4DF-0015-415D-92F8-3271FB57C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1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A7CDF-B10B-42EC-B94B-32C6ACF0B2BB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E380C-C8C0-45D8-B332-88A967AC1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3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E380C-C8C0-45D8-B332-88A967AC1F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70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E380C-C8C0-45D8-B332-88A967AC1F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12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E380C-C8C0-45D8-B332-88A967AC1F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87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E380C-C8C0-45D8-B332-88A967AC1F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48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E380C-C8C0-45D8-B332-88A967AC1F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84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E380C-C8C0-45D8-B332-88A967AC1F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76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Úvod">
    <p:bg>
      <p:bgPr>
        <a:solidFill>
          <a:srgbClr val="263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F87612F4-8B7D-411D-AE4A-A1498FF317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BB947F0-A014-4C45-8020-098EFCA12D07}"/>
              </a:ext>
            </a:extLst>
          </p:cNvPr>
          <p:cNvSpPr/>
          <p:nvPr userDrawn="1"/>
        </p:nvSpPr>
        <p:spPr>
          <a:xfrm>
            <a:off x="0" y="4281055"/>
            <a:ext cx="12192000" cy="2576945"/>
          </a:xfrm>
          <a:prstGeom prst="rect">
            <a:avLst/>
          </a:prstGeom>
          <a:solidFill>
            <a:srgbClr val="263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097B0A8A-0A79-48CA-8A66-E9FE0BC7D8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71658" y="4867110"/>
            <a:ext cx="4236082" cy="37146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 algn="r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r">
              <a:buFontTx/>
              <a:buNone/>
              <a:defRPr sz="1800">
                <a:solidFill>
                  <a:schemeClr val="accent2"/>
                </a:solidFill>
              </a:defRPr>
            </a:lvl3pPr>
            <a:lvl4pPr marL="1371600" indent="0" algn="r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KLIKNUTÍM ZADAJTE NADPIS</a:t>
            </a:r>
            <a:endParaRPr lang="sk-SK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C7E99A4C-FCEF-4E85-8715-794E6A8FA65F}"/>
              </a:ext>
            </a:extLst>
          </p:cNvPr>
          <p:cNvCxnSpPr>
            <a:cxnSpLocks/>
          </p:cNvCxnSpPr>
          <p:nvPr userDrawn="1"/>
        </p:nvCxnSpPr>
        <p:spPr>
          <a:xfrm flipH="1">
            <a:off x="11142925" y="6197455"/>
            <a:ext cx="336665" cy="0"/>
          </a:xfrm>
          <a:prstGeom prst="line">
            <a:avLst/>
          </a:prstGeom>
          <a:ln w="3810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xmlns="" id="{B3D12332-F85E-4520-B632-6C21BE4DBA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72338" y="5252001"/>
            <a:ext cx="4235450" cy="3714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</a:defRPr>
            </a:lvl2pPr>
            <a:lvl3pPr marL="914400" indent="0" algn="r">
              <a:buNone/>
              <a:defRPr sz="1800">
                <a:solidFill>
                  <a:schemeClr val="bg1"/>
                </a:solidFill>
              </a:defRPr>
            </a:lvl3pPr>
            <a:lvl4pPr marL="1371600" indent="0" algn="r">
              <a:buNone/>
              <a:defRPr sz="1800">
                <a:solidFill>
                  <a:schemeClr val="bg1"/>
                </a:solidFill>
              </a:defRPr>
            </a:lvl4pPr>
            <a:lvl5pPr marL="1828800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sk-SK" noProof="0" dirty="0"/>
              <a:t>KLIKNUTÍM ZADAJTE PODNADPIS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xmlns="" id="{DF8CB4DE-FBA8-4552-9E28-26D0E6836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72338" y="5630537"/>
            <a:ext cx="4235450" cy="371475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1800">
                <a:solidFill>
                  <a:schemeClr val="accent3"/>
                </a:solidFill>
              </a:defRPr>
            </a:lvl1pPr>
            <a:lvl2pPr marL="457200" indent="0" algn="r">
              <a:buNone/>
              <a:defRPr sz="1800">
                <a:solidFill>
                  <a:schemeClr val="accent2"/>
                </a:solidFill>
              </a:defRPr>
            </a:lvl2pPr>
            <a:lvl3pPr marL="914400" indent="0" algn="r">
              <a:buNone/>
              <a:defRPr sz="1800">
                <a:solidFill>
                  <a:schemeClr val="accent2"/>
                </a:solidFill>
              </a:defRPr>
            </a:lvl3pPr>
            <a:lvl4pPr marL="1371600" indent="0" algn="r">
              <a:buNone/>
              <a:defRPr sz="1800">
                <a:solidFill>
                  <a:schemeClr val="accent2"/>
                </a:solidFill>
              </a:defRPr>
            </a:lvl4pPr>
            <a:lvl5pPr marL="1828800" indent="0" algn="r">
              <a:buNone/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err="1"/>
              <a:t>Kliknutím</a:t>
            </a:r>
            <a:r>
              <a:rPr lang="en-US" dirty="0"/>
              <a:t> </a:t>
            </a:r>
            <a:r>
              <a:rPr lang="en-US" dirty="0" err="1"/>
              <a:t>zadajte</a:t>
            </a:r>
            <a:r>
              <a:rPr lang="en-US" dirty="0"/>
              <a:t> text</a:t>
            </a: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06B89D08-FA7F-428E-9FD6-818754870F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62" y="4938778"/>
            <a:ext cx="3284958" cy="59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0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Prava strana trikol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5925BD1-84E4-4FA3-83C6-75912B2F35EC}"/>
              </a:ext>
            </a:extLst>
          </p:cNvPr>
          <p:cNvSpPr/>
          <p:nvPr userDrawn="1"/>
        </p:nvSpPr>
        <p:spPr>
          <a:xfrm>
            <a:off x="7977047" y="0"/>
            <a:ext cx="259674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17D8F666-23C4-41AB-ACCA-826283D6D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212" y="1473338"/>
            <a:ext cx="3854555" cy="1711176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endParaRPr lang="sk-SK" noProof="0" dirty="0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xmlns="" id="{C11328E8-A26B-411A-A28C-98010215E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57900" y="2279468"/>
            <a:ext cx="1866893" cy="229906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xmlns="" id="{C3A56B8E-5B76-4468-AB72-25C16C150D7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57899" y="-19596"/>
            <a:ext cx="1866893" cy="229906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xmlns="" id="{7FD92021-915E-43C6-BAFE-01932EA10DC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57898" y="4578532"/>
            <a:ext cx="1866894" cy="229906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F18C946-DEED-4E26-88D5-97C2940484CF}"/>
              </a:ext>
            </a:extLst>
          </p:cNvPr>
          <p:cNvCxnSpPr>
            <a:cxnSpLocks/>
          </p:cNvCxnSpPr>
          <p:nvPr userDrawn="1"/>
        </p:nvCxnSpPr>
        <p:spPr>
          <a:xfrm flipV="1">
            <a:off x="7950922" y="-19595"/>
            <a:ext cx="0" cy="2299063"/>
          </a:xfrm>
          <a:prstGeom prst="line">
            <a:avLst/>
          </a:prstGeom>
          <a:ln w="57150">
            <a:solidFill>
              <a:srgbClr val="D1D3D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6625FB7-0D61-480B-8CE0-EB07547FE627}"/>
              </a:ext>
            </a:extLst>
          </p:cNvPr>
          <p:cNvCxnSpPr>
            <a:cxnSpLocks/>
          </p:cNvCxnSpPr>
          <p:nvPr userDrawn="1"/>
        </p:nvCxnSpPr>
        <p:spPr>
          <a:xfrm flipV="1">
            <a:off x="7950922" y="2279469"/>
            <a:ext cx="0" cy="2299063"/>
          </a:xfrm>
          <a:prstGeom prst="line">
            <a:avLst/>
          </a:prstGeom>
          <a:ln w="57150">
            <a:solidFill>
              <a:srgbClr val="0055A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CB3AE43-BE78-48D4-BDDE-4FFFFFD0239A}"/>
              </a:ext>
            </a:extLst>
          </p:cNvPr>
          <p:cNvCxnSpPr>
            <a:cxnSpLocks/>
          </p:cNvCxnSpPr>
          <p:nvPr userDrawn="1"/>
        </p:nvCxnSpPr>
        <p:spPr>
          <a:xfrm flipV="1">
            <a:off x="7950922" y="4578533"/>
            <a:ext cx="0" cy="2299063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4E20AA-557E-4E4C-85A1-D906555287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10575" y="361597"/>
            <a:ext cx="1973263" cy="66777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263C80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69A8DCB-657D-4C95-9923-B513BD3CA7B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10575" y="1036695"/>
            <a:ext cx="1960563" cy="11427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263C80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xmlns="" id="{215F6339-9446-4B52-8523-FAE757FE8F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10574" y="2641906"/>
            <a:ext cx="1973263" cy="66777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263C80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xmlns="" id="{57C574C1-F373-4D92-8E92-EC454DD04E4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10574" y="3324330"/>
            <a:ext cx="1960563" cy="114275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263C8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k-SK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D0D3CDD1-25FA-45BB-AFFB-7259E7E6D25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97874" y="4836773"/>
            <a:ext cx="1973263" cy="66777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263C80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xmlns="" id="{A7C349C1-724E-4B6E-892A-FE99BDF82A1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97874" y="5524838"/>
            <a:ext cx="1960563" cy="114275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263C8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k-SK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xmlns="" id="{0DDE2435-97D9-4E90-A8A7-23E76619A1E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18212" y="3426436"/>
            <a:ext cx="3854555" cy="19582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>
                <a:solidFill>
                  <a:srgbClr val="5C5F7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  <a:r>
              <a:rPr lang="sk-SK" noProof="0" dirty="0" err="1"/>
              <a:t>Fusce</a:t>
            </a:r>
            <a:r>
              <a:rPr lang="sk-SK" noProof="0" dirty="0"/>
              <a:t> </a:t>
            </a:r>
            <a:r>
              <a:rPr lang="sk-SK" noProof="0" dirty="0" err="1"/>
              <a:t>posuere</a:t>
            </a:r>
            <a:r>
              <a:rPr lang="sk-SK" noProof="0" dirty="0"/>
              <a:t>, </a:t>
            </a:r>
            <a:r>
              <a:rPr lang="sk-SK" noProof="0" dirty="0" err="1"/>
              <a:t>magna</a:t>
            </a:r>
            <a:r>
              <a:rPr lang="sk-SK" noProof="0" dirty="0"/>
              <a:t> sed </a:t>
            </a:r>
            <a:r>
              <a:rPr lang="sk-SK" noProof="0" dirty="0" err="1"/>
              <a:t>pulvinar</a:t>
            </a:r>
            <a:r>
              <a:rPr lang="sk-SK" noProof="0" dirty="0"/>
              <a:t> </a:t>
            </a:r>
            <a:r>
              <a:rPr lang="sk-SK" noProof="0" dirty="0" err="1"/>
              <a:t>ultricies</a:t>
            </a:r>
            <a:r>
              <a:rPr lang="sk-SK" noProof="0" dirty="0"/>
              <a:t>, </a:t>
            </a:r>
            <a:r>
              <a:rPr lang="sk-SK" noProof="0" dirty="0" err="1"/>
              <a:t>purus</a:t>
            </a:r>
            <a:r>
              <a:rPr lang="sk-SK" noProof="0" dirty="0"/>
              <a:t> </a:t>
            </a:r>
            <a:r>
              <a:rPr lang="sk-SK" noProof="0" dirty="0" err="1"/>
              <a:t>lectus</a:t>
            </a:r>
            <a:r>
              <a:rPr lang="sk-SK" noProof="0" dirty="0"/>
              <a:t> </a:t>
            </a:r>
            <a:r>
              <a:rPr lang="sk-SK" noProof="0" dirty="0" err="1"/>
              <a:t>malesuada</a:t>
            </a:r>
            <a:r>
              <a:rPr lang="sk-SK" noProof="0" dirty="0"/>
              <a:t> libero,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 </a:t>
            </a:r>
            <a:r>
              <a:rPr lang="sk-SK" noProof="0" dirty="0" err="1"/>
              <a:t>commodo</a:t>
            </a:r>
            <a:r>
              <a:rPr lang="sk-SK" noProof="0" dirty="0"/>
              <a:t> </a:t>
            </a:r>
            <a:r>
              <a:rPr lang="sk-SK" noProof="0" dirty="0" err="1"/>
              <a:t>magna</a:t>
            </a:r>
            <a:r>
              <a:rPr lang="sk-SK" noProof="0" dirty="0"/>
              <a:t> eros </a:t>
            </a:r>
            <a:r>
              <a:rPr lang="sk-SK" noProof="0" dirty="0" err="1"/>
              <a:t>quis</a:t>
            </a:r>
            <a:r>
              <a:rPr lang="sk-SK" noProof="0" dirty="0"/>
              <a:t> urna. </a:t>
            </a:r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AA365F76-D1A1-4F75-91D2-4B006ED287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578" y="3140969"/>
            <a:ext cx="644027" cy="6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4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 nodePh="1">
                                  <p:stCondLst>
                                    <p:cond delay="225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 nodePh="1">
                                  <p:stCondLst>
                                    <p:cond delay="225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 nodePh="1">
                                  <p:stCondLst>
                                    <p:cond delay="325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 nodePh="1">
                                  <p:stCondLst>
                                    <p:cond delay="325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 animBg="1"/>
      <p:bldP spid="8" grpId="0" animBg="1"/>
      <p:bldP spid="9" grpId="0" animBg="1"/>
      <p:bldP spid="3" grpId="0" build="p">
        <p:tmplLst>
          <p:tmpl lvl="1">
            <p:tnLst>
              <p:par>
                <p:cTn presetID="2" presetClass="entr" presetSubtype="2" fill="hold" nodeType="withEffect" nodePh="1">
                  <p:stCondLst>
                    <p:cond delay="1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2" fill="hold" nodeType="withEffect" nodePh="1">
                  <p:stCondLst>
                    <p:cond delay="1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fill="hold" nodeType="withEffect" nodePh="1">
                  <p:stCondLst>
                    <p:cond delay="2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fill="hold" nodeType="withEffect" nodePh="1">
                  <p:stCondLst>
                    <p:cond delay="2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fill="hold" nodeType="withEffect" nodePh="1">
                  <p:stCondLst>
                    <p:cond delay="3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fill="hold" nodeType="withEffect" nodePh="1">
                  <p:stCondLst>
                    <p:cond delay="3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1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Prava strana obraz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E4DD52D2-4DEA-421C-9543-1C39D52C2B6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523702"/>
            <a:ext cx="4477789" cy="5810596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17D8F666-23C4-41AB-ACCA-826283D6D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212" y="1473338"/>
            <a:ext cx="3854555" cy="1711176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endParaRPr lang="sk-SK" noProof="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EAB316E-0CA1-489F-976E-499C79D7512C}"/>
              </a:ext>
            </a:extLst>
          </p:cNvPr>
          <p:cNvCxnSpPr>
            <a:cxnSpLocks/>
          </p:cNvCxnSpPr>
          <p:nvPr userDrawn="1"/>
        </p:nvCxnSpPr>
        <p:spPr>
          <a:xfrm flipH="1">
            <a:off x="5748846" y="3457144"/>
            <a:ext cx="694308" cy="0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xmlns="" id="{DD8D1325-C7C9-4B3E-ABDE-DAC7AC94A0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8212" y="3426436"/>
            <a:ext cx="3854555" cy="19582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>
                <a:solidFill>
                  <a:srgbClr val="5C5F7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  <a:r>
              <a:rPr lang="sk-SK" noProof="0" dirty="0" err="1"/>
              <a:t>Fusce</a:t>
            </a:r>
            <a:r>
              <a:rPr lang="sk-SK" noProof="0" dirty="0"/>
              <a:t> </a:t>
            </a:r>
            <a:r>
              <a:rPr lang="sk-SK" noProof="0" dirty="0" err="1"/>
              <a:t>posuere</a:t>
            </a:r>
            <a:r>
              <a:rPr lang="sk-SK" noProof="0" dirty="0"/>
              <a:t>, </a:t>
            </a:r>
            <a:r>
              <a:rPr lang="sk-SK" noProof="0" dirty="0" err="1"/>
              <a:t>magna</a:t>
            </a:r>
            <a:r>
              <a:rPr lang="sk-SK" noProof="0" dirty="0"/>
              <a:t> sed </a:t>
            </a:r>
            <a:r>
              <a:rPr lang="sk-SK" noProof="0" dirty="0" err="1"/>
              <a:t>pulvinar</a:t>
            </a:r>
            <a:r>
              <a:rPr lang="sk-SK" noProof="0" dirty="0"/>
              <a:t> </a:t>
            </a:r>
            <a:r>
              <a:rPr lang="en-US" noProof="0" dirty="0"/>
              <a:t>GGGG</a:t>
            </a:r>
            <a:r>
              <a:rPr lang="sk-SK" noProof="0" dirty="0" err="1"/>
              <a:t>ultricies</a:t>
            </a:r>
            <a:r>
              <a:rPr lang="sk-SK" noProof="0" dirty="0"/>
              <a:t>, </a:t>
            </a:r>
            <a:r>
              <a:rPr lang="sk-SK" noProof="0" dirty="0" err="1"/>
              <a:t>purus</a:t>
            </a:r>
            <a:r>
              <a:rPr lang="sk-SK" noProof="0" dirty="0"/>
              <a:t> </a:t>
            </a:r>
            <a:r>
              <a:rPr lang="sk-SK" noProof="0" dirty="0" err="1"/>
              <a:t>lectus</a:t>
            </a:r>
            <a:r>
              <a:rPr lang="sk-SK" noProof="0" dirty="0"/>
              <a:t> </a:t>
            </a:r>
            <a:r>
              <a:rPr lang="sk-SK" noProof="0" dirty="0" err="1"/>
              <a:t>malesuada</a:t>
            </a:r>
            <a:r>
              <a:rPr lang="sk-SK" noProof="0" dirty="0"/>
              <a:t> libero,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 </a:t>
            </a:r>
            <a:r>
              <a:rPr lang="sk-SK" noProof="0" dirty="0" err="1"/>
              <a:t>commodo</a:t>
            </a:r>
            <a:r>
              <a:rPr lang="sk-SK" noProof="0" dirty="0"/>
              <a:t> </a:t>
            </a:r>
            <a:r>
              <a:rPr lang="sk-SK" noProof="0" dirty="0" err="1"/>
              <a:t>magna</a:t>
            </a:r>
            <a:r>
              <a:rPr lang="sk-SK" noProof="0" dirty="0"/>
              <a:t> eros </a:t>
            </a:r>
            <a:r>
              <a:rPr lang="sk-SK" noProof="0" dirty="0" err="1"/>
              <a:t>quis</a:t>
            </a:r>
            <a:r>
              <a:rPr lang="sk-SK" noProof="0" dirty="0"/>
              <a:t> urna. </a:t>
            </a:r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2215096B-F83B-4746-B9F4-A5D738946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578" y="3140969"/>
            <a:ext cx="644027" cy="6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9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  <p:bldP spid="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422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Lava strana obraz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xmlns="" id="{17D8F666-23C4-41AB-ACCA-826283D6D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233" y="1473338"/>
            <a:ext cx="3854555" cy="1711176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endParaRPr lang="sk-SK" noProof="0" dirty="0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xmlns="" id="{77898287-B1BA-425B-9F76-4805448B5AB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618211" y="523702"/>
            <a:ext cx="4477789" cy="5810596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FC1C72F8-623D-4FE8-81E2-03BF67EF6D13}"/>
              </a:ext>
            </a:extLst>
          </p:cNvPr>
          <p:cNvCxnSpPr>
            <a:cxnSpLocks/>
          </p:cNvCxnSpPr>
          <p:nvPr userDrawn="1"/>
        </p:nvCxnSpPr>
        <p:spPr>
          <a:xfrm flipH="1">
            <a:off x="5748846" y="3426436"/>
            <a:ext cx="694308" cy="0"/>
          </a:xfrm>
          <a:prstGeom prst="line">
            <a:avLst/>
          </a:prstGeom>
          <a:ln w="57150">
            <a:solidFill>
              <a:srgbClr val="0055A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xmlns="" id="{B2DFFF95-A79A-4793-92C2-EDA91D03D0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19233" y="3426436"/>
            <a:ext cx="3854555" cy="19582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>
                <a:solidFill>
                  <a:srgbClr val="5C5F7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  <a:r>
              <a:rPr lang="sk-SK" noProof="0" dirty="0" err="1"/>
              <a:t>Fusce</a:t>
            </a:r>
            <a:r>
              <a:rPr lang="sk-SK" noProof="0" dirty="0"/>
              <a:t> </a:t>
            </a:r>
            <a:r>
              <a:rPr lang="sk-SK" noProof="0" dirty="0" err="1"/>
              <a:t>posuere</a:t>
            </a:r>
            <a:r>
              <a:rPr lang="sk-SK" noProof="0" dirty="0"/>
              <a:t>, </a:t>
            </a:r>
            <a:r>
              <a:rPr lang="sk-SK" noProof="0" dirty="0" err="1"/>
              <a:t>magna</a:t>
            </a:r>
            <a:r>
              <a:rPr lang="sk-SK" noProof="0" dirty="0"/>
              <a:t> sed </a:t>
            </a:r>
            <a:r>
              <a:rPr lang="sk-SK" noProof="0" dirty="0" err="1"/>
              <a:t>pulvinar</a:t>
            </a:r>
            <a:r>
              <a:rPr lang="sk-SK" noProof="0" dirty="0"/>
              <a:t> </a:t>
            </a:r>
            <a:r>
              <a:rPr lang="sk-SK" noProof="0" dirty="0" err="1"/>
              <a:t>ultricies</a:t>
            </a:r>
            <a:r>
              <a:rPr lang="sk-SK" noProof="0" dirty="0"/>
              <a:t>, </a:t>
            </a:r>
            <a:r>
              <a:rPr lang="sk-SK" noProof="0" dirty="0" err="1"/>
              <a:t>purus</a:t>
            </a:r>
            <a:r>
              <a:rPr lang="sk-SK" noProof="0" dirty="0"/>
              <a:t> </a:t>
            </a:r>
            <a:r>
              <a:rPr lang="sk-SK" noProof="0" dirty="0" err="1"/>
              <a:t>lectus</a:t>
            </a:r>
            <a:r>
              <a:rPr lang="sk-SK" noProof="0" dirty="0"/>
              <a:t> </a:t>
            </a:r>
            <a:r>
              <a:rPr lang="sk-SK" noProof="0" dirty="0" err="1"/>
              <a:t>malesuada</a:t>
            </a:r>
            <a:r>
              <a:rPr lang="sk-SK" noProof="0" dirty="0"/>
              <a:t> libero,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 </a:t>
            </a:r>
            <a:r>
              <a:rPr lang="sk-SK" noProof="0" dirty="0" err="1"/>
              <a:t>commodo</a:t>
            </a:r>
            <a:r>
              <a:rPr lang="sk-SK" noProof="0" dirty="0"/>
              <a:t> </a:t>
            </a:r>
            <a:r>
              <a:rPr lang="sk-SK" noProof="0" dirty="0" err="1"/>
              <a:t>magna</a:t>
            </a:r>
            <a:r>
              <a:rPr lang="sk-SK" noProof="0" dirty="0"/>
              <a:t> eros </a:t>
            </a:r>
            <a:r>
              <a:rPr lang="sk-SK" noProof="0" dirty="0" err="1"/>
              <a:t>quis</a:t>
            </a:r>
            <a:r>
              <a:rPr lang="sk-SK" noProof="0" dirty="0"/>
              <a:t> urna. </a:t>
            </a:r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61FADA8B-0298-46E8-BC87-F82A787EFD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578" y="3140969"/>
            <a:ext cx="644027" cy="6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0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 animBg="1"/>
      <p:bldP spid="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422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Prava strana galerie obrazk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xmlns="" id="{17D8F666-23C4-41AB-ACCA-826283D6D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212" y="1473338"/>
            <a:ext cx="3854555" cy="1711176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endParaRPr lang="sk-SK" noProof="0" dirty="0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xmlns="" id="{98055E7B-9EDA-43BD-803D-E30BB5A283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523702"/>
            <a:ext cx="4477789" cy="2905298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xmlns="" id="{07C78F85-FF80-4978-96EA-1701B2671D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490415"/>
            <a:ext cx="2184779" cy="2950563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xmlns="" id="{EE3CADF3-03FB-437A-B351-C5EF89DE0F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54458" y="3495141"/>
            <a:ext cx="2219332" cy="1447760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xmlns="" id="{83834BBD-DD0C-4847-9EEC-0ABF972A279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54457" y="5013591"/>
            <a:ext cx="2219331" cy="1427387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EAB316E-0CA1-489F-976E-499C79D7512C}"/>
              </a:ext>
            </a:extLst>
          </p:cNvPr>
          <p:cNvCxnSpPr>
            <a:cxnSpLocks/>
          </p:cNvCxnSpPr>
          <p:nvPr userDrawn="1"/>
        </p:nvCxnSpPr>
        <p:spPr>
          <a:xfrm flipH="1">
            <a:off x="5748846" y="3457144"/>
            <a:ext cx="694308" cy="0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364B9744-813B-4742-9F2A-0849838D40C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35343" y="4974242"/>
            <a:ext cx="694308" cy="0"/>
          </a:xfrm>
          <a:prstGeom prst="line">
            <a:avLst/>
          </a:prstGeom>
          <a:ln w="57150">
            <a:solidFill>
              <a:srgbClr val="D1D3D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9523D414-1B25-4F2A-8164-4668CE187D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8212" y="3426436"/>
            <a:ext cx="3854555" cy="195822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1200">
                <a:solidFill>
                  <a:srgbClr val="5C5F7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  <a:r>
              <a:rPr lang="sk-SK" noProof="0" dirty="0" err="1"/>
              <a:t>Fusce</a:t>
            </a:r>
            <a:r>
              <a:rPr lang="sk-SK" noProof="0" dirty="0"/>
              <a:t> </a:t>
            </a:r>
            <a:r>
              <a:rPr lang="sk-SK" noProof="0" dirty="0" err="1"/>
              <a:t>posuere</a:t>
            </a:r>
            <a:r>
              <a:rPr lang="sk-SK" noProof="0" dirty="0"/>
              <a:t>, </a:t>
            </a:r>
            <a:r>
              <a:rPr lang="sk-SK" noProof="0" dirty="0" err="1"/>
              <a:t>magna</a:t>
            </a:r>
            <a:r>
              <a:rPr lang="sk-SK" noProof="0" dirty="0"/>
              <a:t> sed </a:t>
            </a:r>
            <a:r>
              <a:rPr lang="sk-SK" noProof="0" dirty="0" err="1"/>
              <a:t>pulvinar</a:t>
            </a:r>
            <a:r>
              <a:rPr lang="sk-SK" noProof="0" dirty="0"/>
              <a:t> </a:t>
            </a:r>
            <a:r>
              <a:rPr lang="sk-SK" noProof="0" dirty="0" err="1"/>
              <a:t>ultricies</a:t>
            </a:r>
            <a:r>
              <a:rPr lang="sk-SK" noProof="0" dirty="0"/>
              <a:t>, </a:t>
            </a:r>
            <a:r>
              <a:rPr lang="sk-SK" noProof="0" dirty="0" err="1"/>
              <a:t>purus</a:t>
            </a:r>
            <a:r>
              <a:rPr lang="sk-SK" noProof="0" dirty="0"/>
              <a:t> </a:t>
            </a:r>
            <a:r>
              <a:rPr lang="sk-SK" noProof="0" dirty="0" err="1"/>
              <a:t>lectus</a:t>
            </a:r>
            <a:r>
              <a:rPr lang="sk-SK" noProof="0" dirty="0"/>
              <a:t> </a:t>
            </a:r>
            <a:r>
              <a:rPr lang="sk-SK" noProof="0" dirty="0" err="1"/>
              <a:t>malesuada</a:t>
            </a:r>
            <a:r>
              <a:rPr lang="sk-SK" noProof="0" dirty="0"/>
              <a:t> libero,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 </a:t>
            </a:r>
            <a:r>
              <a:rPr lang="sk-SK" noProof="0" dirty="0" err="1"/>
              <a:t>commodo</a:t>
            </a:r>
            <a:r>
              <a:rPr lang="sk-SK" noProof="0" dirty="0"/>
              <a:t> </a:t>
            </a:r>
            <a:r>
              <a:rPr lang="sk-SK" noProof="0" dirty="0" err="1"/>
              <a:t>magna</a:t>
            </a:r>
            <a:r>
              <a:rPr lang="sk-SK" noProof="0" dirty="0"/>
              <a:t> eros </a:t>
            </a:r>
            <a:r>
              <a:rPr lang="sk-SK" noProof="0" dirty="0" err="1"/>
              <a:t>quis</a:t>
            </a:r>
            <a:r>
              <a:rPr lang="sk-SK" noProof="0" dirty="0"/>
              <a:t> urna. </a:t>
            </a:r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xmlns="" id="{A7F15140-7A36-4B30-A44C-8A4E0F94F3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578" y="3140969"/>
            <a:ext cx="644027" cy="6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9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 animBg="1"/>
      <p:bldP spid="11" grpId="0" animBg="1"/>
      <p:bldP spid="12" grpId="0" animBg="1"/>
      <p:bldP spid="13" grpId="0" animBg="1"/>
      <p:bldP spid="1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422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Lava strana galerie obrazk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xmlns="" id="{1EAB27D5-F23B-41BF-940E-AA9B783D878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618212" y="1148738"/>
            <a:ext cx="2224512" cy="4560521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22AC0113-6BEC-44F1-A84B-1E898D176C0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17275" y="1148737"/>
            <a:ext cx="2178725" cy="2242163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xmlns="" id="{60B481CF-AF56-4F52-8A9F-9BF4C179DDE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17275" y="3467101"/>
            <a:ext cx="2178725" cy="2242163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707773E5-BB5B-43BD-B386-F2DE50240E87}"/>
              </a:ext>
            </a:extLst>
          </p:cNvPr>
          <p:cNvCxnSpPr>
            <a:cxnSpLocks/>
          </p:cNvCxnSpPr>
          <p:nvPr userDrawn="1"/>
        </p:nvCxnSpPr>
        <p:spPr>
          <a:xfrm flipH="1">
            <a:off x="5748846" y="3426436"/>
            <a:ext cx="694308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17D8F666-23C4-41AB-ACCA-826283D6D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233" y="1473338"/>
            <a:ext cx="3854555" cy="1711176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endParaRPr lang="sk-SK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101A2F99-E4FE-4CE7-9133-DD799C936E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19233" y="3426436"/>
            <a:ext cx="3854555" cy="19582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>
                <a:solidFill>
                  <a:srgbClr val="5C5F7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  <a:r>
              <a:rPr lang="sk-SK" noProof="0" dirty="0" err="1"/>
              <a:t>Fusce</a:t>
            </a:r>
            <a:r>
              <a:rPr lang="sk-SK" noProof="0" dirty="0"/>
              <a:t> </a:t>
            </a:r>
            <a:r>
              <a:rPr lang="sk-SK" noProof="0" dirty="0" err="1"/>
              <a:t>posuere</a:t>
            </a:r>
            <a:r>
              <a:rPr lang="sk-SK" noProof="0" dirty="0"/>
              <a:t>, </a:t>
            </a:r>
            <a:r>
              <a:rPr lang="sk-SK" noProof="0" dirty="0" err="1"/>
              <a:t>magna</a:t>
            </a:r>
            <a:r>
              <a:rPr lang="sk-SK" noProof="0" dirty="0"/>
              <a:t> sed </a:t>
            </a:r>
            <a:r>
              <a:rPr lang="sk-SK" noProof="0" dirty="0" err="1"/>
              <a:t>pulvinar</a:t>
            </a:r>
            <a:r>
              <a:rPr lang="sk-SK" noProof="0" dirty="0"/>
              <a:t> </a:t>
            </a:r>
            <a:r>
              <a:rPr lang="sk-SK" noProof="0" dirty="0" err="1"/>
              <a:t>ultricies</a:t>
            </a:r>
            <a:r>
              <a:rPr lang="sk-SK" noProof="0" dirty="0"/>
              <a:t>, </a:t>
            </a:r>
            <a:r>
              <a:rPr lang="sk-SK" noProof="0" dirty="0" err="1"/>
              <a:t>purus</a:t>
            </a:r>
            <a:r>
              <a:rPr lang="sk-SK" noProof="0" dirty="0"/>
              <a:t> </a:t>
            </a:r>
            <a:r>
              <a:rPr lang="sk-SK" noProof="0" dirty="0" err="1"/>
              <a:t>lectus</a:t>
            </a:r>
            <a:r>
              <a:rPr lang="sk-SK" noProof="0" dirty="0"/>
              <a:t> </a:t>
            </a:r>
            <a:r>
              <a:rPr lang="sk-SK" noProof="0" dirty="0" err="1"/>
              <a:t>malesuada</a:t>
            </a:r>
            <a:r>
              <a:rPr lang="sk-SK" noProof="0" dirty="0"/>
              <a:t> libero,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 </a:t>
            </a:r>
            <a:r>
              <a:rPr lang="sk-SK" noProof="0" dirty="0" err="1"/>
              <a:t>commodo</a:t>
            </a:r>
            <a:r>
              <a:rPr lang="sk-SK" noProof="0" dirty="0"/>
              <a:t> </a:t>
            </a:r>
            <a:r>
              <a:rPr lang="sk-SK" noProof="0" dirty="0" err="1"/>
              <a:t>magna</a:t>
            </a:r>
            <a:r>
              <a:rPr lang="sk-SK" noProof="0" dirty="0"/>
              <a:t> eros </a:t>
            </a:r>
            <a:r>
              <a:rPr lang="sk-SK" noProof="0" dirty="0" err="1"/>
              <a:t>quis</a:t>
            </a:r>
            <a:r>
              <a:rPr lang="sk-SK" noProof="0" dirty="0"/>
              <a:t> urna. </a:t>
            </a:r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xmlns="" id="{1EA8834A-D245-4CF2-A925-AE61CE6B8E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578" y="3140969"/>
            <a:ext cx="644027" cy="6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2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20" grpId="0"/>
      <p:bldP spid="9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422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Galeria obrazkov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xmlns="" id="{81E76FB3-A94B-4118-8B63-CB24A821B8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429000"/>
            <a:ext cx="4010026" cy="3429000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41223A77-0F52-45AE-9062-DEFC1BE031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90987" y="3429000"/>
            <a:ext cx="4010026" cy="3429000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xmlns="" id="{3ACC44F0-24C6-4E11-B757-DC8CFD30516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81975" y="3429000"/>
            <a:ext cx="4010026" cy="3429000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67983E-A6DE-4C94-8BCE-CDA46A7F32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6300" y="857507"/>
            <a:ext cx="4100513" cy="17049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263C8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3600" b="0" i="0" u="none" strike="noStrike" kern="1200" cap="none" spc="0" normalizeH="0" baseline="0" noProof="0" dirty="0">
              <a:ln>
                <a:noFill/>
              </a:ln>
              <a:solidFill>
                <a:srgbClr val="263C80"/>
              </a:solidFill>
              <a:effectLst/>
              <a:uLnTx/>
              <a:uFillTx/>
              <a:latin typeface="Asap" panose="020F0504030202060203" pitchFamily="34" charset="0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44176349-0B9C-4750-BC4B-BD48647F0ED8}"/>
              </a:ext>
            </a:extLst>
          </p:cNvPr>
          <p:cNvCxnSpPr>
            <a:cxnSpLocks/>
          </p:cNvCxnSpPr>
          <p:nvPr userDrawn="1"/>
        </p:nvCxnSpPr>
        <p:spPr>
          <a:xfrm flipH="1">
            <a:off x="5748846" y="3400937"/>
            <a:ext cx="694308" cy="0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BEF12E2-AC56-440D-A5D9-8182A25F34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54467" y="857507"/>
            <a:ext cx="4937125" cy="17049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>
                <a:solidFill>
                  <a:srgbClr val="5C5F7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c</a:t>
            </a:r>
            <a:r>
              <a:rPr lang="en-US" noProof="0" dirty="0"/>
              <a:t>GGG</a:t>
            </a:r>
            <a:r>
              <a:rPr lang="sk-SK" noProof="0" dirty="0" err="1"/>
              <a:t>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  <a:r>
              <a:rPr lang="sk-SK" noProof="0" dirty="0" err="1"/>
              <a:t>Fusce</a:t>
            </a:r>
            <a:r>
              <a:rPr lang="sk-SK" noProof="0" dirty="0"/>
              <a:t> </a:t>
            </a:r>
            <a:r>
              <a:rPr lang="sk-SK" noProof="0" dirty="0" err="1"/>
              <a:t>posuere</a:t>
            </a:r>
            <a:r>
              <a:rPr lang="sk-SK" noProof="0" dirty="0"/>
              <a:t>, </a:t>
            </a:r>
            <a:r>
              <a:rPr lang="sk-SK" noProof="0" dirty="0" err="1"/>
              <a:t>magna</a:t>
            </a:r>
            <a:r>
              <a:rPr lang="sk-SK" noProof="0" dirty="0"/>
              <a:t> sed </a:t>
            </a:r>
            <a:r>
              <a:rPr lang="sk-SK" noProof="0" dirty="0" err="1"/>
              <a:t>pulvinar</a:t>
            </a:r>
            <a:r>
              <a:rPr lang="sk-SK" noProof="0" dirty="0"/>
              <a:t> </a:t>
            </a:r>
            <a:r>
              <a:rPr lang="sk-SK" noProof="0" dirty="0" err="1"/>
              <a:t>ultricies</a:t>
            </a:r>
            <a:r>
              <a:rPr lang="sk-SK" noProof="0" dirty="0"/>
              <a:t>, </a:t>
            </a:r>
            <a:r>
              <a:rPr lang="sk-SK" noProof="0" dirty="0" err="1"/>
              <a:t>purus</a:t>
            </a:r>
            <a:r>
              <a:rPr lang="sk-SK" noProof="0" dirty="0"/>
              <a:t> </a:t>
            </a:r>
            <a:r>
              <a:rPr lang="sk-SK" noProof="0" dirty="0" err="1"/>
              <a:t>lectus</a:t>
            </a:r>
            <a:r>
              <a:rPr lang="sk-SK" noProof="0" dirty="0"/>
              <a:t> </a:t>
            </a:r>
            <a:r>
              <a:rPr lang="sk-SK" noProof="0" dirty="0" err="1"/>
              <a:t>malesuada</a:t>
            </a:r>
            <a:r>
              <a:rPr lang="sk-SK" noProof="0" dirty="0"/>
              <a:t> libero,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 </a:t>
            </a:r>
            <a:r>
              <a:rPr lang="sk-SK" noProof="0" dirty="0" err="1"/>
              <a:t>commodo</a:t>
            </a:r>
            <a:r>
              <a:rPr lang="sk-SK" noProof="0" dirty="0"/>
              <a:t> </a:t>
            </a:r>
            <a:r>
              <a:rPr lang="sk-SK" noProof="0" dirty="0" err="1"/>
              <a:t>magna</a:t>
            </a:r>
            <a:r>
              <a:rPr lang="sk-SK" noProof="0" dirty="0"/>
              <a:t> eros </a:t>
            </a:r>
            <a:r>
              <a:rPr lang="sk-SK" noProof="0" dirty="0" err="1"/>
              <a:t>quis</a:t>
            </a:r>
            <a:r>
              <a:rPr lang="sk-SK" noProof="0" dirty="0"/>
              <a:t> urna. </a:t>
            </a:r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9907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3" grpId="0" build="p">
        <p:tmplLst>
          <p:tmpl lvl="1">
            <p:tnLst>
              <p:par>
                <p:cTn presetID="2" presetClass="entr" presetSubtype="8" fill="hold" nodeType="withEffect" nodePh="1">
                  <p:stCondLst>
                    <p:cond delay="1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Horizontálna galéria obrázk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E0346212-7517-4E34-870D-A8AA0362A5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xmlns="" id="{7AF987BC-4F03-460A-9D32-9E210650C97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78880"/>
            <a:ext cx="3657600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xmlns="" id="{26D88D87-2D53-418B-8969-3978511D73E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827810"/>
            <a:ext cx="2261286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B8DBC586-9ACC-4174-B671-B9E5849CA3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35425" y="3827810"/>
            <a:ext cx="4077731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xmlns="" id="{1759C0E3-6CBB-4BFF-8330-B482E400C1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44098" y="1578880"/>
            <a:ext cx="2669058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xmlns="" id="{B545C016-0048-401D-BA54-8C261FCD9A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87298" y="1578880"/>
            <a:ext cx="2669058" cy="442650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xmlns="" id="{53E7CE24-14D8-489F-ACC1-B4878FF252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230498" y="1578880"/>
            <a:ext cx="2961502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xmlns="" id="{8E5D6FA7-7184-4D26-A6B8-10DC6FBC21F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230498" y="3827810"/>
            <a:ext cx="2961502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xmlns="" id="{D6BA98AA-8C42-4FD0-961A-8C6B94EB2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128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sk-SK" noProof="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8AEB702D-65AA-4633-84DC-E4AE75ED905C}"/>
              </a:ext>
            </a:extLst>
          </p:cNvPr>
          <p:cNvCxnSpPr>
            <a:cxnSpLocks/>
          </p:cNvCxnSpPr>
          <p:nvPr userDrawn="1"/>
        </p:nvCxnSpPr>
        <p:spPr>
          <a:xfrm flipV="1">
            <a:off x="2295327" y="5656961"/>
            <a:ext cx="0" cy="698576"/>
          </a:xfrm>
          <a:prstGeom prst="line">
            <a:avLst/>
          </a:prstGeom>
          <a:ln w="57150">
            <a:solidFill>
              <a:srgbClr val="0055A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BECAD68-91DA-4CC6-B06D-12D7EAD24ABB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9412" y="3791114"/>
            <a:ext cx="694308" cy="0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78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9" grpId="0" animBg="1"/>
      <p:bldP spid="24" grpId="0" animBg="1"/>
      <p:bldP spid="25" grpId="0" animBg="1"/>
      <p:bldP spid="2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Slide casova 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DD4041F6-5261-413E-9180-0647393CEB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1777" y="1826550"/>
            <a:ext cx="2250838" cy="1885950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xmlns="" id="{C0D0957E-04DE-4BC3-A3CB-C6DC415B417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70581" y="1826550"/>
            <a:ext cx="2250838" cy="1885950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xmlns="" id="{A07C7E18-18FD-45B6-A6BA-2557AD4318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69385" y="1826550"/>
            <a:ext cx="2250838" cy="1885950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8794E0A8-40D4-4547-86FD-DB73BB3E9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/>
            </a:lvl1pPr>
          </a:lstStyle>
          <a:p>
            <a:endParaRPr lang="sk-SK" b="0" noProof="0" dirty="0">
              <a:solidFill>
                <a:srgbClr val="263C80"/>
              </a:solidFill>
              <a:latin typeface="Asap" panose="020F0504030202060203" pitchFamily="34" charset="0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A39A2B61-D18D-4002-9105-89E3149F55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1730" y="895917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cxnSp>
        <p:nvCxnSpPr>
          <p:cNvPr id="25" name="Straight Connector 20">
            <a:extLst>
              <a:ext uri="{FF2B5EF4-FFF2-40B4-BE49-F238E27FC236}">
                <a16:creationId xmlns:a16="http://schemas.microsoft.com/office/drawing/2014/main" xmlns="" id="{3AA2E2E8-0C84-4DB5-BE89-52C40480CFED}"/>
              </a:ext>
            </a:extLst>
          </p:cNvPr>
          <p:cNvCxnSpPr>
            <a:cxnSpLocks/>
          </p:cNvCxnSpPr>
          <p:nvPr userDrawn="1"/>
        </p:nvCxnSpPr>
        <p:spPr>
          <a:xfrm>
            <a:off x="0" y="5891752"/>
            <a:ext cx="12192000" cy="0"/>
          </a:xfrm>
          <a:prstGeom prst="line">
            <a:avLst/>
          </a:prstGeom>
          <a:ln w="12700">
            <a:solidFill>
              <a:schemeClr val="tx1">
                <a:alpha val="3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1">
            <a:extLst>
              <a:ext uri="{FF2B5EF4-FFF2-40B4-BE49-F238E27FC236}">
                <a16:creationId xmlns:a16="http://schemas.microsoft.com/office/drawing/2014/main" xmlns="" id="{C7FD1B11-0F33-4492-A14B-1CE47C084CE9}"/>
              </a:ext>
            </a:extLst>
          </p:cNvPr>
          <p:cNvCxnSpPr>
            <a:cxnSpLocks/>
          </p:cNvCxnSpPr>
          <p:nvPr userDrawn="1"/>
        </p:nvCxnSpPr>
        <p:spPr>
          <a:xfrm flipV="1">
            <a:off x="2487459" y="5684620"/>
            <a:ext cx="0" cy="414264"/>
          </a:xfrm>
          <a:prstGeom prst="line">
            <a:avLst/>
          </a:prstGeom>
          <a:ln w="57150">
            <a:solidFill>
              <a:srgbClr val="D1D3D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5">
            <a:extLst>
              <a:ext uri="{FF2B5EF4-FFF2-40B4-BE49-F238E27FC236}">
                <a16:creationId xmlns:a16="http://schemas.microsoft.com/office/drawing/2014/main" xmlns="" id="{3197888E-DB9A-469A-A6F9-0AA0348D6FBB}"/>
              </a:ext>
            </a:extLst>
          </p:cNvPr>
          <p:cNvCxnSpPr>
            <a:cxnSpLocks/>
          </p:cNvCxnSpPr>
          <p:nvPr userDrawn="1"/>
        </p:nvCxnSpPr>
        <p:spPr>
          <a:xfrm flipV="1">
            <a:off x="6075860" y="5684620"/>
            <a:ext cx="0" cy="414264"/>
          </a:xfrm>
          <a:prstGeom prst="line">
            <a:avLst/>
          </a:prstGeom>
          <a:ln w="57150">
            <a:solidFill>
              <a:srgbClr val="0055A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6">
            <a:extLst>
              <a:ext uri="{FF2B5EF4-FFF2-40B4-BE49-F238E27FC236}">
                <a16:creationId xmlns:a16="http://schemas.microsoft.com/office/drawing/2014/main" xmlns="" id="{C8D5EF78-A6FC-4F7C-BA29-9D9AB87B3D41}"/>
              </a:ext>
            </a:extLst>
          </p:cNvPr>
          <p:cNvCxnSpPr>
            <a:cxnSpLocks/>
          </p:cNvCxnSpPr>
          <p:nvPr userDrawn="1"/>
        </p:nvCxnSpPr>
        <p:spPr>
          <a:xfrm flipV="1">
            <a:off x="9742985" y="5684620"/>
            <a:ext cx="0" cy="414264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">
            <a:extLst>
              <a:ext uri="{FF2B5EF4-FFF2-40B4-BE49-F238E27FC236}">
                <a16:creationId xmlns:a16="http://schemas.microsoft.com/office/drawing/2014/main" xmlns="" id="{4102B81F-E4BC-48A7-9EA2-BF86954B9F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1765" y="4635907"/>
            <a:ext cx="2250838" cy="765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xmlns="" id="{F20228EB-51C6-4868-9DF5-800F95EC71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1765" y="3936539"/>
            <a:ext cx="2250838" cy="6438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241CF712-3931-4DEF-8B5E-0FC320401C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76079" y="3935294"/>
            <a:ext cx="2250838" cy="6438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xmlns="" id="{B2ABC74C-FF56-4736-846C-CA00F85F90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76079" y="4635906"/>
            <a:ext cx="2250838" cy="765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xmlns="" id="{13210DD9-A0EF-4903-8E83-0396426EF7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69385" y="3935293"/>
            <a:ext cx="2250838" cy="6438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xmlns="" id="{AFEBCD7E-671C-4525-B4F1-D5DDAEFB5E5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69385" y="4642627"/>
            <a:ext cx="2250838" cy="765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52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31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Slid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F5B4FB09-5CB4-40E6-A2D9-1F5D3930B8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20" name="Rectangle 8">
            <a:extLst>
              <a:ext uri="{FF2B5EF4-FFF2-40B4-BE49-F238E27FC236}">
                <a16:creationId xmlns:a16="http://schemas.microsoft.com/office/drawing/2014/main" xmlns="" id="{D00FB838-DF36-4F31-8305-7F54BEBE8F96}"/>
              </a:ext>
            </a:extLst>
          </p:cNvPr>
          <p:cNvSpPr/>
          <p:nvPr userDrawn="1"/>
        </p:nvSpPr>
        <p:spPr>
          <a:xfrm>
            <a:off x="0" y="3213979"/>
            <a:ext cx="12192001" cy="3644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24">
            <a:extLst>
              <a:ext uri="{FF2B5EF4-FFF2-40B4-BE49-F238E27FC236}">
                <a16:creationId xmlns:a16="http://schemas.microsoft.com/office/drawing/2014/main" xmlns="" id="{451E6B4C-8A00-41B6-8AB5-F1795E7C2C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874" y="2827298"/>
            <a:ext cx="3244930" cy="1040450"/>
          </a:xfrm>
          <a:prstGeom prst="rect">
            <a:avLst/>
          </a:prstGeom>
        </p:spPr>
      </p:pic>
      <p:pic>
        <p:nvPicPr>
          <p:cNvPr id="35" name="Picture 24">
            <a:extLst>
              <a:ext uri="{FF2B5EF4-FFF2-40B4-BE49-F238E27FC236}">
                <a16:creationId xmlns:a16="http://schemas.microsoft.com/office/drawing/2014/main" xmlns="" id="{CE2B55FF-3366-4F23-A759-76C462E074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209" y="2827298"/>
            <a:ext cx="3244930" cy="1040450"/>
          </a:xfrm>
          <a:prstGeom prst="rect">
            <a:avLst/>
          </a:prstGeom>
        </p:spPr>
      </p:pic>
      <p:pic>
        <p:nvPicPr>
          <p:cNvPr id="48" name="Picture 24">
            <a:extLst>
              <a:ext uri="{FF2B5EF4-FFF2-40B4-BE49-F238E27FC236}">
                <a16:creationId xmlns:a16="http://schemas.microsoft.com/office/drawing/2014/main" xmlns="" id="{48917436-19D7-43A2-B848-1C36B3AAC1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251" y="2827298"/>
            <a:ext cx="3244930" cy="1040450"/>
          </a:xfrm>
          <a:prstGeom prst="rect">
            <a:avLst/>
          </a:prstGeom>
        </p:spPr>
      </p:pic>
      <p:pic>
        <p:nvPicPr>
          <p:cNvPr id="33" name="Picture 24">
            <a:extLst>
              <a:ext uri="{FF2B5EF4-FFF2-40B4-BE49-F238E27FC236}">
                <a16:creationId xmlns:a16="http://schemas.microsoft.com/office/drawing/2014/main" xmlns="" id="{0100D552-4978-4E7E-B41F-731ED75DE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89" y="2827298"/>
            <a:ext cx="3244930" cy="1040450"/>
          </a:xfrm>
          <a:prstGeom prst="rect">
            <a:avLst/>
          </a:prstGeom>
        </p:spPr>
      </p:pic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F8D048AB-285B-4A4A-B04B-C275BEC121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1571" y="4616045"/>
            <a:ext cx="2250838" cy="765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xmlns="" id="{73472033-092B-4450-B5DD-C625F0B91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1571" y="3916677"/>
            <a:ext cx="2250838" cy="6438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rgbClr val="263C80"/>
                </a:solidFill>
              </a:defRPr>
            </a:lvl1pPr>
          </a:lstStyle>
          <a:p>
            <a:r>
              <a:rPr lang="sk-SK" noProof="0" dirty="0">
                <a:latin typeface="Asap" panose="020F0504030202060203" pitchFamily="34" charset="0"/>
              </a:rPr>
              <a:t>Meno Priezvisko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xmlns="" id="{D17258DC-3481-4E77-BD8F-27653F12D7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59593" y="4613736"/>
            <a:ext cx="2250838" cy="765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xmlns="" id="{657BF1DC-200F-499C-84DB-2F772FAB84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59593" y="3914368"/>
            <a:ext cx="2250838" cy="6438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63C80"/>
                </a:solidFill>
              </a:defRPr>
            </a:lvl1pPr>
          </a:lstStyle>
          <a:p>
            <a:r>
              <a:rPr lang="sk-SK" noProof="0" dirty="0">
                <a:latin typeface="Asap" panose="020F0504030202060203" pitchFamily="34" charset="0"/>
              </a:rPr>
              <a:t>Meno Priezvisko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xmlns="" id="{7131AC73-A820-4324-9416-78571B5D0C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67492" y="4616045"/>
            <a:ext cx="2250838" cy="765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xmlns="" id="{3D876B2D-15BD-40DE-8B27-EC2482477A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67492" y="3916677"/>
            <a:ext cx="2250838" cy="6438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63C80"/>
                </a:solidFill>
              </a:defRPr>
            </a:lvl1pPr>
          </a:lstStyle>
          <a:p>
            <a:r>
              <a:rPr lang="sk-SK" noProof="0" dirty="0">
                <a:latin typeface="Asap" panose="020F0504030202060203" pitchFamily="34" charset="0"/>
              </a:rPr>
              <a:t>Meno Priezvisko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xmlns="" id="{771FBB2B-C95D-47BD-95E2-C47F7B2515C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3413" y="4613736"/>
            <a:ext cx="2250838" cy="765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xmlns="" id="{FF7001BA-7614-4749-93D6-8897F8FFAC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53413" y="3914368"/>
            <a:ext cx="2250838" cy="6438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63C80"/>
                </a:solidFill>
              </a:defRPr>
            </a:lvl1pPr>
          </a:lstStyle>
          <a:p>
            <a:r>
              <a:rPr lang="sk-SK" noProof="0" dirty="0">
                <a:latin typeface="Asap" panose="020F0504030202060203" pitchFamily="34" charset="0"/>
              </a:rPr>
              <a:t>Meno Priezvisko</a:t>
            </a:r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xmlns="" id="{72714087-6871-4319-AC2E-31811E71E2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91054" y="1754163"/>
            <a:ext cx="1828800" cy="1828800"/>
          </a:xfrm>
          <a:prstGeom prst="ellipse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xmlns="" id="{836EAA25-5AD2-4E02-836A-A3C4068BA17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28337" y="1754163"/>
            <a:ext cx="1828800" cy="1828800"/>
          </a:xfrm>
          <a:prstGeom prst="ellipse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xmlns="" id="{8E606A8F-271F-467C-B6BB-2DB81274AF0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96858" y="1754163"/>
            <a:ext cx="1828800" cy="1828800"/>
          </a:xfrm>
          <a:prstGeom prst="ellipse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xmlns="" id="{E01E219C-A13A-4A64-AB28-772BFCA0F97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216646" y="1754163"/>
            <a:ext cx="1828800" cy="1828800"/>
          </a:xfrm>
          <a:prstGeom prst="ellipse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xmlns="" id="{092C29AA-C7A2-4579-959F-197AA5DB3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33" y="5646776"/>
            <a:ext cx="10515600" cy="51623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/>
            </a:lvl1pPr>
          </a:lstStyle>
          <a:p>
            <a:endParaRPr lang="sk-SK" b="0" noProof="0" dirty="0">
              <a:solidFill>
                <a:srgbClr val="263C80"/>
              </a:solidFill>
              <a:latin typeface="Asap" panose="020F0504030202060203" pitchFamily="34" charset="0"/>
            </a:endParaRP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xmlns="" id="{0B1CBFBF-1638-41F6-9C7C-4A1F2101A3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1730" y="6179211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4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animBg="1"/>
      <p:bldP spid="25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Slide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ok 14">
            <a:extLst>
              <a:ext uri="{FF2B5EF4-FFF2-40B4-BE49-F238E27FC236}">
                <a16:creationId xmlns:a16="http://schemas.microsoft.com/office/drawing/2014/main" xmlns="" id="{9BB9A662-B70E-40D0-BFFE-50EA56919E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13" name="Pentagon 6">
            <a:extLst>
              <a:ext uri="{FF2B5EF4-FFF2-40B4-BE49-F238E27FC236}">
                <a16:creationId xmlns:a16="http://schemas.microsoft.com/office/drawing/2014/main" xmlns="" id="{3B4B2CE0-A5ED-43F0-89BF-F27BF1537413}"/>
              </a:ext>
            </a:extLst>
          </p:cNvPr>
          <p:cNvSpPr/>
          <p:nvPr userDrawn="1"/>
        </p:nvSpPr>
        <p:spPr>
          <a:xfrm>
            <a:off x="0" y="-1"/>
            <a:ext cx="6095999" cy="6857993"/>
          </a:xfrm>
          <a:prstGeom prst="homePlate">
            <a:avLst>
              <a:gd name="adj" fmla="val 0"/>
            </a:avLst>
          </a:prstGeom>
          <a:solidFill>
            <a:srgbClr val="263C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0" tIns="0" rIns="91440" bIns="91440" rtlCol="0" anchor="ctr" anchorCtr="0"/>
          <a:lstStyle/>
          <a:p>
            <a:endParaRPr lang="en-US" sz="1333" dirty="0">
              <a:solidFill>
                <a:schemeClr val="bg2"/>
              </a:solidFill>
              <a:latin typeface="Roboto Regular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C620D1D-2A81-4D38-BE35-26998D9BC6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99" y="2001030"/>
            <a:ext cx="6633000" cy="3710988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6713C7F5-24A6-4EFF-A0EE-1638BD7E816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43219"/>
            <a:ext cx="694308" cy="0"/>
          </a:xfrm>
          <a:prstGeom prst="line">
            <a:avLst/>
          </a:prstGeom>
          <a:ln w="57150">
            <a:solidFill>
              <a:srgbClr val="D1D3D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xmlns="" id="{B586BC22-B8D4-41F8-B917-311751D4229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5007" y="2181887"/>
            <a:ext cx="4146486" cy="2607392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09B67CC3-9EB9-4B48-AA58-4F36E154751C}"/>
              </a:ext>
            </a:extLst>
          </p:cNvPr>
          <p:cNvCxnSpPr>
            <a:cxnSpLocks/>
          </p:cNvCxnSpPr>
          <p:nvPr userDrawn="1"/>
        </p:nvCxnSpPr>
        <p:spPr>
          <a:xfrm flipH="1">
            <a:off x="3555194" y="3400937"/>
            <a:ext cx="694308" cy="0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2A0E455C-F560-47FF-9E09-342ACA904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09" y="1473338"/>
            <a:ext cx="2691688" cy="1711176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endParaRPr lang="sk-SK" noProof="0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xmlns="" id="{0E1DFB9B-6A31-4A0E-9618-61C0592CD5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4309" y="3426436"/>
            <a:ext cx="2691688" cy="19582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  <a:r>
              <a:rPr lang="sk-SK" noProof="0" dirty="0" err="1"/>
              <a:t>Fusce</a:t>
            </a:r>
            <a:r>
              <a:rPr lang="sk-SK" noProof="0" dirty="0"/>
              <a:t> </a:t>
            </a:r>
            <a:r>
              <a:rPr lang="sk-SK" noProof="0" dirty="0" err="1"/>
              <a:t>posuere</a:t>
            </a:r>
            <a:r>
              <a:rPr lang="sk-SK" noProof="0" dirty="0"/>
              <a:t>, </a:t>
            </a:r>
            <a:r>
              <a:rPr lang="sk-SK" noProof="0" dirty="0" err="1"/>
              <a:t>magna</a:t>
            </a:r>
            <a:r>
              <a:rPr lang="sk-SK" noProof="0" dirty="0"/>
              <a:t> sed </a:t>
            </a:r>
            <a:r>
              <a:rPr lang="sk-SK" noProof="0" dirty="0" err="1"/>
              <a:t>pulvinar</a:t>
            </a:r>
            <a:r>
              <a:rPr lang="sk-SK" noProof="0" dirty="0"/>
              <a:t> </a:t>
            </a:r>
            <a:r>
              <a:rPr lang="sk-SK" noProof="0" dirty="0" err="1"/>
              <a:t>ultricies</a:t>
            </a:r>
            <a:r>
              <a:rPr lang="sk-SK" noProof="0" dirty="0"/>
              <a:t>, </a:t>
            </a:r>
            <a:r>
              <a:rPr lang="sk-SK" noProof="0" dirty="0" err="1"/>
              <a:t>purus</a:t>
            </a:r>
            <a:r>
              <a:rPr lang="sk-SK" noProof="0" dirty="0"/>
              <a:t> </a:t>
            </a:r>
            <a:r>
              <a:rPr lang="sk-SK" noProof="0" dirty="0" err="1"/>
              <a:t>lectus</a:t>
            </a:r>
            <a:r>
              <a:rPr lang="sk-SK" noProof="0" dirty="0"/>
              <a:t> </a:t>
            </a:r>
            <a:r>
              <a:rPr lang="sk-SK" noProof="0" dirty="0" err="1"/>
              <a:t>malesuada</a:t>
            </a:r>
            <a:r>
              <a:rPr lang="sk-SK" noProof="0" dirty="0"/>
              <a:t> libero,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 </a:t>
            </a:r>
            <a:r>
              <a:rPr lang="sk-SK" noProof="0" dirty="0" err="1"/>
              <a:t>commodo</a:t>
            </a:r>
            <a:r>
              <a:rPr lang="sk-SK" noProof="0" dirty="0"/>
              <a:t> </a:t>
            </a:r>
            <a:r>
              <a:rPr lang="sk-SK" noProof="0" dirty="0" err="1"/>
              <a:t>magna</a:t>
            </a:r>
            <a:r>
              <a:rPr lang="sk-SK" noProof="0" dirty="0"/>
              <a:t> eros </a:t>
            </a:r>
            <a:r>
              <a:rPr lang="sk-SK" noProof="0" dirty="0" err="1"/>
              <a:t>quis</a:t>
            </a:r>
            <a:r>
              <a:rPr lang="sk-SK" noProof="0" dirty="0"/>
              <a:t> urna. 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xmlns="" id="{E90F27A0-F99E-4C77-91DC-7B5A469A746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91862" y="361597"/>
            <a:ext cx="1973263" cy="66777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263C80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xmlns="" id="{37A21938-5B29-44FE-A740-2C080E23779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91862" y="1036695"/>
            <a:ext cx="1960563" cy="11427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263C80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xmlns="" id="{1EBD9CD3-4600-4130-AB4C-02E38AE80A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91861" y="2641906"/>
            <a:ext cx="1973263" cy="66777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263C80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xmlns="" id="{235D8ECE-9920-4D5E-87B3-76BD427196C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491861" y="3324330"/>
            <a:ext cx="1960563" cy="114275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263C8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k-SK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xmlns="" id="{DD563D96-1C1B-46AC-AC06-6DAF6B4F042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79161" y="4836773"/>
            <a:ext cx="1973263" cy="66777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263C80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xmlns="" id="{86C3DF61-CD19-4AEF-BE44-F9E4DC6EC35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479161" y="5524838"/>
            <a:ext cx="1960563" cy="114275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263C8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1995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555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556">
                                          <p:cBhvr additive="base">
                                            <p:cTn id="7" dur="9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556">
                                          <p:cBhvr additive="base">
                                            <p:cTn id="8" dur="9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0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4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2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32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fill="hold" grpId="0" nodeType="withEffect" nodePh="1">
                                      <p:stCondLst>
                                        <p:cond delay="2000"/>
                                      </p:stCondLst>
                                      <p:endCondLst>
                                        <p:cond evt="begin" delay="0">
                                          <p:tn val="36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grpId="0" nodeType="withEffect" nodePh="1">
                                      <p:stCondLst>
                                        <p:cond delay="2000"/>
                                      </p:stCondLst>
                                      <p:endCondLst>
                                        <p:cond evt="begin" delay="0">
                                          <p:tn val="40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22" grpId="0" animBg="1"/>
          <p:bldP spid="23" grpId="0"/>
          <p:bldP spid="30" grpId="0" build="p">
            <p:tmplLst>
              <p:tmpl lvl="1">
                <p:tnLst>
                  <p:par>
                    <p:cTn presetID="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3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3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2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32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32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3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3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3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4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100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3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3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5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100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35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35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6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200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36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36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7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200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3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3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0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4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2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32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fill="hold" grpId="0" nodeType="withEffect" nodePh="1">
                                      <p:stCondLst>
                                        <p:cond delay="2000"/>
                                      </p:stCondLst>
                                      <p:endCondLst>
                                        <p:cond evt="begin" delay="0">
                                          <p:tn val="36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grpId="0" nodeType="withEffect" nodePh="1">
                                      <p:stCondLst>
                                        <p:cond delay="2000"/>
                                      </p:stCondLst>
                                      <p:endCondLst>
                                        <p:cond evt="begin" delay="0">
                                          <p:tn val="40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22" grpId="0" animBg="1"/>
          <p:bldP spid="23" grpId="0"/>
          <p:bldP spid="30" grpId="0" build="p">
            <p:tmplLst>
              <p:tmpl lvl="1">
                <p:tnLst>
                  <p:par>
                    <p:cTn presetID="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3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3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2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0"/>
                      </p:stCondLst>
                      <p:endCondLst>
                        <p:cond evt="begin" delay="0">
                          <p:tn val="20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32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32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3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0"/>
                      </p:stCondLst>
                      <p:endCondLst>
                        <p:cond evt="begin" delay="0">
                          <p:tn val="24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3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3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4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1000"/>
                      </p:stCondLst>
                      <p:endCondLst>
                        <p:cond evt="begin" delay="0">
                          <p:tn val="28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3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3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5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1000"/>
                      </p:stCondLst>
                      <p:endCondLst>
                        <p:cond evt="begin" delay="0">
                          <p:tn val="32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35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35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6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2000"/>
                      </p:stCondLst>
                      <p:endCondLst>
                        <p:cond evt="begin" delay="0">
                          <p:tn val="36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36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36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7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2000"/>
                      </p:stCondLst>
                      <p:endCondLst>
                        <p:cond evt="begin" delay="0">
                          <p:tn val="40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3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3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263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196EDDA7-0650-4796-B4E8-AF13259AA3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11" name="Pentagon 6">
            <a:extLst>
              <a:ext uri="{FF2B5EF4-FFF2-40B4-BE49-F238E27FC236}">
                <a16:creationId xmlns:a16="http://schemas.microsoft.com/office/drawing/2014/main" xmlns="" id="{F1A0CE6C-B880-4378-B4CA-62507D16D54C}"/>
              </a:ext>
            </a:extLst>
          </p:cNvPr>
          <p:cNvSpPr/>
          <p:nvPr userDrawn="1"/>
        </p:nvSpPr>
        <p:spPr>
          <a:xfrm>
            <a:off x="0" y="-1"/>
            <a:ext cx="4703974" cy="6857993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0" tIns="0" rIns="91440" bIns="91440" rtlCol="0" anchor="ctr" anchorCtr="0"/>
          <a:lstStyle/>
          <a:p>
            <a:endParaRPr lang="en-US" sz="1333" dirty="0">
              <a:solidFill>
                <a:schemeClr val="bg2"/>
              </a:solidFill>
              <a:latin typeface="Roboto Regular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97E5C8E-55D6-4C93-8FCF-726DD286D06B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867159"/>
            <a:ext cx="336665" cy="0"/>
          </a:xfrm>
          <a:prstGeom prst="line">
            <a:avLst/>
          </a:prstGeom>
          <a:ln w="38100">
            <a:solidFill>
              <a:srgbClr val="D1D3D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599B4F3-7A42-4E91-A4B2-656BE64BF671}"/>
              </a:ext>
            </a:extLst>
          </p:cNvPr>
          <p:cNvCxnSpPr>
            <a:cxnSpLocks/>
          </p:cNvCxnSpPr>
          <p:nvPr userDrawn="1"/>
        </p:nvCxnSpPr>
        <p:spPr>
          <a:xfrm flipH="1">
            <a:off x="3695116" y="2776939"/>
            <a:ext cx="336665" cy="0"/>
          </a:xfrm>
          <a:prstGeom prst="line">
            <a:avLst/>
          </a:prstGeom>
          <a:ln w="38100">
            <a:solidFill>
              <a:srgbClr val="0055A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F452E913-DE11-42BF-B2AC-A11D91F977C7}"/>
              </a:ext>
            </a:extLst>
          </p:cNvPr>
          <p:cNvCxnSpPr>
            <a:cxnSpLocks/>
          </p:cNvCxnSpPr>
          <p:nvPr userDrawn="1"/>
        </p:nvCxnSpPr>
        <p:spPr>
          <a:xfrm flipH="1">
            <a:off x="641465" y="5045237"/>
            <a:ext cx="336665" cy="0"/>
          </a:xfrm>
          <a:prstGeom prst="line">
            <a:avLst/>
          </a:prstGeom>
          <a:ln w="3810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="" id="{D79C1FCF-3666-4EEC-B296-137D7052509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4180" y="2109104"/>
            <a:ext cx="3477601" cy="237685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3200">
                <a:solidFill>
                  <a:srgbClr val="263C8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KLIKNUTÍM ZADAJTE TEXT</a:t>
            </a:r>
            <a:endParaRPr lang="sk-SK" noProof="0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4E8E5CCF-E980-4F35-923C-C08C11F14C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0" y="529211"/>
            <a:ext cx="2893544" cy="525341"/>
          </a:xfrm>
          <a:prstGeom prst="rect">
            <a:avLst/>
          </a:prstGeom>
        </p:spPr>
      </p:pic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xmlns="" id="{0E9A2716-7FA2-4387-B056-EF9ACEB9F2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3569" y="5510204"/>
            <a:ext cx="3478212" cy="13477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rgbClr val="5C5F7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+ 421 2 </a:t>
            </a:r>
            <a:r>
              <a:rPr lang="en-US" dirty="0" smtClean="0"/>
              <a:t>20928</a:t>
            </a:r>
            <a:r>
              <a:rPr lang="sk-SK" dirty="0" smtClean="0"/>
              <a:t>045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sk-SK" dirty="0" err="1" smtClean="0"/>
              <a:t>andrej.chudy</a:t>
            </a:r>
            <a:r>
              <a:rPr lang="en-US" dirty="0" smtClean="0"/>
              <a:t>@vicepremier.gov.sk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www.vicepremier.gov.sk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9057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555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556">
                                          <p:cBhvr additive="base">
                                            <p:cTn id="7" dur="9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556">
                                          <p:cBhvr additive="base">
                                            <p:cTn id="8" dur="9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grpId="0" nodeType="click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500" fill="hold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500" fill="hold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21" grpId="0" build="p">
            <p:tmplLst>
              <p:tmpl lvl="1">
                <p:tnLst>
                  <p:par>
                    <p:cTn presetID="42" presetClass="entr" presetSubtype="0" fill="hold" nodeType="click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1500"/>
                            <p:tgtEl>
                              <p:spTgt spid="21"/>
                            </p:tgtEl>
                          </p:cBhvr>
                        </p:animEffect>
                        <p:anim calcmode="lin" valueType="num">
                          <p:cBhvr>
                            <p:cTn dur="150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150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.1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4" grpId="0" build="p">
            <p:tmplLst>
              <p:tmpl lvl="1">
                <p:tnLst>
                  <p:par>
                    <p:cTn presetID="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500" fill="hold"/>
                            <p:tgtEl>
                              <p:spTgt spid="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500" fill="hold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grpId="0" nodeType="click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500" fill="hold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500" fill="hold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21" grpId="0" build="p">
            <p:tmplLst>
              <p:tmpl lvl="1">
                <p:tnLst>
                  <p:par>
                    <p:cTn presetID="42" presetClass="entr" presetSubtype="0" fill="hold" nodeType="click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1500"/>
                            <p:tgtEl>
                              <p:spTgt spid="21"/>
                            </p:tgtEl>
                          </p:cBhvr>
                        </p:animEffect>
                        <p:anim calcmode="lin" valueType="num">
                          <p:cBhvr>
                            <p:cTn dur="150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150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+.1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4" grpId="0" build="p">
            <p:tmplLst>
              <p:tmpl lvl="1">
                <p:tnLst>
                  <p:par>
                    <p:cTn presetID="2" presetClass="entr" presetSubtype="4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500" fill="hold"/>
                            <p:tgtEl>
                              <p:spTgt spid="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500" fill="hold"/>
                            <p:tgtEl>
                              <p:spTgt spid="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Slide Mob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BDF9B8B5-3DAA-4CE8-8EE6-493E91D38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19" name="Rectangle 8">
            <a:extLst>
              <a:ext uri="{FF2B5EF4-FFF2-40B4-BE49-F238E27FC236}">
                <a16:creationId xmlns:a16="http://schemas.microsoft.com/office/drawing/2014/main" xmlns="" id="{87D5960D-953C-4B5E-B0A5-FE205920F047}"/>
              </a:ext>
            </a:extLst>
          </p:cNvPr>
          <p:cNvSpPr/>
          <p:nvPr userDrawn="1"/>
        </p:nvSpPr>
        <p:spPr>
          <a:xfrm>
            <a:off x="3355943" y="1"/>
            <a:ext cx="88360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xmlns="" id="{1CB7B013-6BCB-4660-B6CB-9182D6A522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19" y="1094585"/>
            <a:ext cx="2955684" cy="5187144"/>
          </a:xfrm>
          <a:prstGeom prst="rect">
            <a:avLst/>
          </a:prstGeom>
        </p:spPr>
      </p:pic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xmlns="" id="{8D4EEE83-F290-45DF-B9E2-16597032C1F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302734" y="1637133"/>
            <a:ext cx="2048712" cy="3601439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cxnSp>
        <p:nvCxnSpPr>
          <p:cNvPr id="27" name="Straight Connector 20">
            <a:extLst>
              <a:ext uri="{FF2B5EF4-FFF2-40B4-BE49-F238E27FC236}">
                <a16:creationId xmlns:a16="http://schemas.microsoft.com/office/drawing/2014/main" xmlns="" id="{2208861A-41FB-450A-ADC3-40E13AFB24BC}"/>
              </a:ext>
            </a:extLst>
          </p:cNvPr>
          <p:cNvCxnSpPr>
            <a:cxnSpLocks/>
          </p:cNvCxnSpPr>
          <p:nvPr userDrawn="1"/>
        </p:nvCxnSpPr>
        <p:spPr>
          <a:xfrm flipV="1">
            <a:off x="5600452" y="1637134"/>
            <a:ext cx="0" cy="3797216"/>
          </a:xfrm>
          <a:prstGeom prst="line">
            <a:avLst/>
          </a:prstGeom>
          <a:ln w="12700">
            <a:solidFill>
              <a:schemeClr val="tx1">
                <a:alpha val="3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24FEA315-59FE-498D-8235-7F1B42C04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233" y="1473338"/>
            <a:ext cx="3854555" cy="1711176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endParaRPr lang="sk-SK" noProof="0" dirty="0"/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xmlns="" id="{94C9032E-D1C9-476C-9C06-5E1202028A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19233" y="3426436"/>
            <a:ext cx="3854555" cy="19582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>
                <a:solidFill>
                  <a:srgbClr val="5C5F7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  <a:r>
              <a:rPr lang="sk-SK" noProof="0" dirty="0" err="1"/>
              <a:t>Fusce</a:t>
            </a:r>
            <a:r>
              <a:rPr lang="sk-SK" noProof="0" dirty="0"/>
              <a:t> </a:t>
            </a:r>
            <a:r>
              <a:rPr lang="sk-SK" noProof="0" dirty="0" err="1"/>
              <a:t>posuere</a:t>
            </a:r>
            <a:r>
              <a:rPr lang="sk-SK" noProof="0" dirty="0"/>
              <a:t>, </a:t>
            </a:r>
            <a:r>
              <a:rPr lang="sk-SK" noProof="0" dirty="0" err="1"/>
              <a:t>magna</a:t>
            </a:r>
            <a:r>
              <a:rPr lang="sk-SK" noProof="0" dirty="0"/>
              <a:t> sed </a:t>
            </a:r>
            <a:r>
              <a:rPr lang="sk-SK" noProof="0" dirty="0" err="1"/>
              <a:t>pulvinar</a:t>
            </a:r>
            <a:r>
              <a:rPr lang="sk-SK" noProof="0" dirty="0"/>
              <a:t> </a:t>
            </a:r>
            <a:r>
              <a:rPr lang="sk-SK" noProof="0" dirty="0" err="1"/>
              <a:t>ultricies</a:t>
            </a:r>
            <a:r>
              <a:rPr lang="sk-SK" noProof="0" dirty="0"/>
              <a:t>, </a:t>
            </a:r>
            <a:r>
              <a:rPr lang="sk-SK" noProof="0" dirty="0" err="1"/>
              <a:t>purus</a:t>
            </a:r>
            <a:r>
              <a:rPr lang="sk-SK" noProof="0" dirty="0"/>
              <a:t> </a:t>
            </a:r>
            <a:r>
              <a:rPr lang="sk-SK" noProof="0" dirty="0" err="1"/>
              <a:t>lectus</a:t>
            </a:r>
            <a:r>
              <a:rPr lang="sk-SK" noProof="0" dirty="0"/>
              <a:t> </a:t>
            </a:r>
            <a:r>
              <a:rPr lang="sk-SK" noProof="0" dirty="0" err="1"/>
              <a:t>malesuada</a:t>
            </a:r>
            <a:r>
              <a:rPr lang="sk-SK" noProof="0" dirty="0"/>
              <a:t> libero,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 </a:t>
            </a:r>
            <a:r>
              <a:rPr lang="sk-SK" noProof="0" dirty="0" err="1"/>
              <a:t>commodo</a:t>
            </a:r>
            <a:r>
              <a:rPr lang="sk-SK" noProof="0" dirty="0"/>
              <a:t> </a:t>
            </a:r>
            <a:r>
              <a:rPr lang="sk-SK" noProof="0" dirty="0" err="1"/>
              <a:t>magna</a:t>
            </a:r>
            <a:r>
              <a:rPr lang="sk-SK" noProof="0" dirty="0"/>
              <a:t> eros </a:t>
            </a:r>
            <a:r>
              <a:rPr lang="sk-SK" noProof="0" dirty="0" err="1"/>
              <a:t>quis</a:t>
            </a:r>
            <a:r>
              <a:rPr lang="sk-SK" noProof="0" dirty="0"/>
              <a:t> urna. </a:t>
            </a:r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</a:p>
        </p:txBody>
      </p:sp>
      <p:cxnSp>
        <p:nvCxnSpPr>
          <p:cNvPr id="15" name="Straight Connector 26">
            <a:extLst>
              <a:ext uri="{FF2B5EF4-FFF2-40B4-BE49-F238E27FC236}">
                <a16:creationId xmlns:a16="http://schemas.microsoft.com/office/drawing/2014/main" xmlns="" id="{6A719A60-ADE0-4C6A-B517-CC590DFE9852}"/>
              </a:ext>
            </a:extLst>
          </p:cNvPr>
          <p:cNvCxnSpPr>
            <a:cxnSpLocks/>
          </p:cNvCxnSpPr>
          <p:nvPr userDrawn="1"/>
        </p:nvCxnSpPr>
        <p:spPr>
          <a:xfrm flipV="1">
            <a:off x="10452499" y="0"/>
            <a:ext cx="0" cy="698576"/>
          </a:xfrm>
          <a:prstGeom prst="line">
            <a:avLst/>
          </a:prstGeom>
          <a:ln w="57150">
            <a:solidFill>
              <a:srgbClr val="0055A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Zástupný objekt pre text 6">
            <a:extLst>
              <a:ext uri="{FF2B5EF4-FFF2-40B4-BE49-F238E27FC236}">
                <a16:creationId xmlns:a16="http://schemas.microsoft.com/office/drawing/2014/main" xmlns="" id="{A8601E21-7A20-4879-BC64-8AC782CB98E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82126" y="1423649"/>
            <a:ext cx="836653" cy="836653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2000">
                <a:solidFill>
                  <a:srgbClr val="263C80"/>
                </a:solidFill>
              </a:defRPr>
            </a:lvl1pPr>
          </a:lstStyle>
          <a:p>
            <a:pPr lvl="0"/>
            <a:r>
              <a:rPr lang="en-US" dirty="0"/>
              <a:t>a</a:t>
            </a:r>
            <a:endParaRPr lang="sk-SK" dirty="0"/>
          </a:p>
        </p:txBody>
      </p:sp>
      <p:sp>
        <p:nvSpPr>
          <p:cNvPr id="16" name="Zástupný objekt pre text 6">
            <a:extLst>
              <a:ext uri="{FF2B5EF4-FFF2-40B4-BE49-F238E27FC236}">
                <a16:creationId xmlns:a16="http://schemas.microsoft.com/office/drawing/2014/main" xmlns="" id="{66F8172D-A392-4C37-99B8-1E4DF61796E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82125" y="3008109"/>
            <a:ext cx="836653" cy="836653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</a:t>
            </a:r>
            <a:endParaRPr lang="sk-SK" dirty="0"/>
          </a:p>
        </p:txBody>
      </p:sp>
      <p:sp>
        <p:nvSpPr>
          <p:cNvPr id="17" name="Zástupný objekt pre text 6">
            <a:extLst>
              <a:ext uri="{FF2B5EF4-FFF2-40B4-BE49-F238E27FC236}">
                <a16:creationId xmlns:a16="http://schemas.microsoft.com/office/drawing/2014/main" xmlns="" id="{EDEB6987-43C2-4328-9ADD-A514E2E6134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82125" y="4597697"/>
            <a:ext cx="836653" cy="836653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</a:t>
            </a:r>
            <a:endParaRPr lang="sk-SK" dirty="0"/>
          </a:p>
        </p:txBody>
      </p:sp>
      <p:pic>
        <p:nvPicPr>
          <p:cNvPr id="18" name="Obrázok 17">
            <a:extLst>
              <a:ext uri="{FF2B5EF4-FFF2-40B4-BE49-F238E27FC236}">
                <a16:creationId xmlns:a16="http://schemas.microsoft.com/office/drawing/2014/main" xmlns="" id="{95081A35-AA40-4E06-A67E-655155466F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578" y="3140969"/>
            <a:ext cx="644027" cy="6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1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" dur="11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4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6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7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31" grpId="0"/>
          <p:bldP spid="39" grpId="0" build="p">
            <p:tmplLst>
              <p:tmpl lvl="1">
                <p:tnLst>
                  <p:par>
                    <p:cTn presetID="2" presetClass="entr" presetSubtype="4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3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3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4" grpId="0" build="p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1"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build="p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6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1"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7" grpId="0" build="p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7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1"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" dur="11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4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6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7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31" grpId="0"/>
          <p:bldP spid="39" grpId="0" build="p">
            <p:tmplLst>
              <p:tmpl lvl="1">
                <p:tnLst>
                  <p:par>
                    <p:cTn presetID="2" presetClass="entr" presetSubtype="4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3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3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4" grpId="0" build="p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4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1"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build="p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6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1"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7" grpId="0" build="p" animBg="1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7"/>
                            </p:tgtEl>
                          </p:cBhvr>
                        </p:animEffect>
                      </p:childTnLst>
                    </p:cTn>
                  </p:par>
                </p:tnLst>
              </p:tmpl>
              <p:tmpl lvl="1"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500"/>
                            <p:tgtEl>
                              <p:spTgt spid="1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Slide Proces info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xmlns="" id="{8794E0A8-40D4-4547-86FD-DB73BB3E9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/>
            </a:lvl1pPr>
          </a:lstStyle>
          <a:p>
            <a:endParaRPr lang="sk-SK" b="0" noProof="0" dirty="0">
              <a:solidFill>
                <a:srgbClr val="263C80"/>
              </a:solidFill>
              <a:latin typeface="Asap" panose="020F0504030202060203" pitchFamily="34" charset="0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A39A2B61-D18D-4002-9105-89E3149F55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1730" y="895917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17" name="Oval 5">
            <a:extLst>
              <a:ext uri="{FF2B5EF4-FFF2-40B4-BE49-F238E27FC236}">
                <a16:creationId xmlns:a16="http://schemas.microsoft.com/office/drawing/2014/main" xmlns="" id="{0C3C1CFE-7F48-4FAE-B5DE-685F63765EE2}"/>
              </a:ext>
            </a:extLst>
          </p:cNvPr>
          <p:cNvSpPr/>
          <p:nvPr userDrawn="1"/>
        </p:nvSpPr>
        <p:spPr>
          <a:xfrm>
            <a:off x="4264696" y="1955704"/>
            <a:ext cx="3551723" cy="3551723"/>
          </a:xfrm>
          <a:prstGeom prst="ellipse">
            <a:avLst/>
          </a:prstGeom>
          <a:noFill/>
          <a:ln w="127000">
            <a:solidFill>
              <a:srgbClr val="0055A1">
                <a:alpha val="2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3">
            <a:extLst>
              <a:ext uri="{FF2B5EF4-FFF2-40B4-BE49-F238E27FC236}">
                <a16:creationId xmlns:a16="http://schemas.microsoft.com/office/drawing/2014/main" xmlns="" id="{0B796A2B-00F6-4AB8-BE01-C1CF190297EC}"/>
              </a:ext>
            </a:extLst>
          </p:cNvPr>
          <p:cNvSpPr/>
          <p:nvPr userDrawn="1"/>
        </p:nvSpPr>
        <p:spPr>
          <a:xfrm>
            <a:off x="705531" y="1955704"/>
            <a:ext cx="3551723" cy="3551723"/>
          </a:xfrm>
          <a:prstGeom prst="ellipse">
            <a:avLst/>
          </a:prstGeom>
          <a:noFill/>
          <a:ln w="127000">
            <a:solidFill>
              <a:schemeClr val="bg1">
                <a:lumMod val="50000"/>
                <a:alpha val="2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4">
            <a:extLst>
              <a:ext uri="{FF2B5EF4-FFF2-40B4-BE49-F238E27FC236}">
                <a16:creationId xmlns:a16="http://schemas.microsoft.com/office/drawing/2014/main" xmlns="" id="{F8364095-6144-4928-A841-E7914B576FB5}"/>
              </a:ext>
            </a:extLst>
          </p:cNvPr>
          <p:cNvSpPr/>
          <p:nvPr userDrawn="1"/>
        </p:nvSpPr>
        <p:spPr>
          <a:xfrm>
            <a:off x="706660" y="1958285"/>
            <a:ext cx="3548014" cy="3548014"/>
          </a:xfrm>
          <a:prstGeom prst="arc">
            <a:avLst>
              <a:gd name="adj1" fmla="val 10766207"/>
              <a:gd name="adj2" fmla="val 0"/>
            </a:avLst>
          </a:prstGeom>
          <a:ln w="12700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6">
            <a:extLst>
              <a:ext uri="{FF2B5EF4-FFF2-40B4-BE49-F238E27FC236}">
                <a16:creationId xmlns:a16="http://schemas.microsoft.com/office/drawing/2014/main" xmlns="" id="{F990EE39-1E2F-4AAC-8992-D8E0E68DC130}"/>
              </a:ext>
            </a:extLst>
          </p:cNvPr>
          <p:cNvSpPr/>
          <p:nvPr userDrawn="1"/>
        </p:nvSpPr>
        <p:spPr>
          <a:xfrm rot="10800000">
            <a:off x="4265825" y="1958285"/>
            <a:ext cx="3548014" cy="3548014"/>
          </a:xfrm>
          <a:prstGeom prst="arc">
            <a:avLst>
              <a:gd name="adj1" fmla="val 10766207"/>
              <a:gd name="adj2" fmla="val 0"/>
            </a:avLst>
          </a:prstGeom>
          <a:ln w="127000" cap="rnd">
            <a:solidFill>
              <a:srgbClr val="0055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xmlns="" id="{93AB1267-59FA-48A6-8E8D-A9D74C4D863C}"/>
              </a:ext>
            </a:extLst>
          </p:cNvPr>
          <p:cNvSpPr/>
          <p:nvPr userDrawn="1"/>
        </p:nvSpPr>
        <p:spPr>
          <a:xfrm>
            <a:off x="7812710" y="1955704"/>
            <a:ext cx="3551723" cy="3551723"/>
          </a:xfrm>
          <a:prstGeom prst="ellipse">
            <a:avLst/>
          </a:prstGeom>
          <a:noFill/>
          <a:ln w="127000">
            <a:solidFill>
              <a:srgbClr val="ED1C24">
                <a:alpha val="2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8">
            <a:extLst>
              <a:ext uri="{FF2B5EF4-FFF2-40B4-BE49-F238E27FC236}">
                <a16:creationId xmlns:a16="http://schemas.microsoft.com/office/drawing/2014/main" xmlns="" id="{CD057AFD-C9CE-4580-A8DD-C7238E756BEC}"/>
              </a:ext>
            </a:extLst>
          </p:cNvPr>
          <p:cNvSpPr/>
          <p:nvPr userDrawn="1"/>
        </p:nvSpPr>
        <p:spPr>
          <a:xfrm>
            <a:off x="7813839" y="1958285"/>
            <a:ext cx="3548014" cy="3548014"/>
          </a:xfrm>
          <a:prstGeom prst="arc">
            <a:avLst>
              <a:gd name="adj1" fmla="val 10766207"/>
              <a:gd name="adj2" fmla="val 0"/>
            </a:avLst>
          </a:prstGeom>
          <a:ln w="127000" cap="rnd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xmlns="" id="{A0294828-949D-469E-A17C-6C03427944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3001" y="4149091"/>
            <a:ext cx="2727213" cy="8334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xmlns="" id="{C34ADCF0-29E6-4960-9546-AFB3E8C406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43001" y="3461072"/>
            <a:ext cx="2727213" cy="7013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16" name="Zástupný objekt pre text 6">
            <a:extLst>
              <a:ext uri="{FF2B5EF4-FFF2-40B4-BE49-F238E27FC236}">
                <a16:creationId xmlns:a16="http://schemas.microsoft.com/office/drawing/2014/main" xmlns="" id="{B87432CC-6787-45E0-8608-1EA05C9B0E3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88280" y="2382499"/>
            <a:ext cx="836653" cy="836653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2000">
                <a:solidFill>
                  <a:srgbClr val="263C80"/>
                </a:solidFill>
              </a:defRPr>
            </a:lvl1pPr>
          </a:lstStyle>
          <a:p>
            <a:pPr lvl="0"/>
            <a:r>
              <a:rPr lang="en-US" dirty="0"/>
              <a:t>a</a:t>
            </a:r>
            <a:endParaRPr lang="sk-SK" dirty="0"/>
          </a:p>
        </p:txBody>
      </p:sp>
      <p:sp>
        <p:nvSpPr>
          <p:cNvPr id="18" name="Zástupný objekt pre text 6">
            <a:extLst>
              <a:ext uri="{FF2B5EF4-FFF2-40B4-BE49-F238E27FC236}">
                <a16:creationId xmlns:a16="http://schemas.microsoft.com/office/drawing/2014/main" xmlns="" id="{3562C42E-BCA8-4492-A579-BA16697569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09063" y="2389750"/>
            <a:ext cx="836653" cy="836653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</a:t>
            </a:r>
            <a:endParaRPr lang="sk-SK" dirty="0"/>
          </a:p>
        </p:txBody>
      </p:sp>
      <p:sp>
        <p:nvSpPr>
          <p:cNvPr id="25" name="Zástupný objekt pre text 6">
            <a:extLst>
              <a:ext uri="{FF2B5EF4-FFF2-40B4-BE49-F238E27FC236}">
                <a16:creationId xmlns:a16="http://schemas.microsoft.com/office/drawing/2014/main" xmlns="" id="{8095B9A2-23B6-4676-BC69-205FEAAD24D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70809" y="2389750"/>
            <a:ext cx="836653" cy="836653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</a:t>
            </a:r>
            <a:endParaRPr lang="sk-SK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xmlns="" id="{EDD36692-36FF-49DF-A9E1-8BBD4C334BC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663784" y="4149091"/>
            <a:ext cx="2727213" cy="8334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xmlns="" id="{F96A8B5D-6880-4E06-877B-4443CD5E5B5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663784" y="3461072"/>
            <a:ext cx="2727213" cy="7013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FB018BE1-821F-47A7-8943-39FFDB1D66B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232192" y="4149091"/>
            <a:ext cx="2727213" cy="8334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xmlns="" id="{FDFE4AB0-8649-4FC8-B6DA-EDA1F4852FC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232192" y="3461072"/>
            <a:ext cx="2727213" cy="7013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75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7" dur="8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8" dur="8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75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1" dur="8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2" dur="8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75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5" dur="8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6" dur="8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2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2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2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3" presetClass="entr" presetSubtype="288" fill="hold" grpId="0" nodeType="click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6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288" fill="hold" grpId="0" nodeType="click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3" presetClass="entr" presetSubtype="288" fill="hold" grpId="0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3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3" presetClass="entr" presetSubtype="288" fill="hold" grpId="0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42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3" presetClass="entr" presetSubtype="288" fill="hold" grpId="0" nodeType="click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8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8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3" presetClass="entr" presetSubtype="288" fill="hold" grpId="0" nodeType="click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3" presetClass="entr" presetSubtype="288" fill="hold" grpId="0" nodeType="withEffect" nodePh="1">
                                      <p:stCondLst>
                                        <p:cond delay="1800"/>
                                      </p:stCondLst>
                                      <p:endCondLst>
                                        <p:cond evt="begin" delay="0">
                                          <p:tn val="5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3" presetClass="entr" presetSubtype="288" fill="hold" grpId="0" nodeType="withEffect" nodePh="1">
                                      <p:stCondLst>
                                        <p:cond delay="1800"/>
                                      </p:stCondLst>
                                      <p:endCondLst>
                                        <p:cond evt="begin" delay="0">
                                          <p:tn val="62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3" presetClass="entr" presetSubtype="288" fill="hold" grpId="0" nodeType="click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5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5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3" presetClass="entr" presetSubtype="288" fill="hold" grpId="0" nodeType="click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3" presetClass="entr" presetSubtype="288" fill="hold" grpId="0" nodeType="withEffect" nodePh="1">
                                      <p:stCondLst>
                                        <p:cond delay="2100"/>
                                      </p:stCondLst>
                                      <p:endCondLst>
                                        <p:cond evt="begin" delay="0">
                                          <p:tn val="7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3" presetClass="entr" presetSubtype="288" fill="hold" grpId="0" nodeType="withEffect" nodePh="1">
                                      <p:stCondLst>
                                        <p:cond delay="2100"/>
                                      </p:stCondLst>
                                      <p:endCondLst>
                                        <p:cond evt="begin" delay="0">
                                          <p:tn val="82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20" grpId="0" animBg="1"/>
          <p:bldP spid="21" grpId="0" animBg="1"/>
          <p:bldP spid="22" grpId="0" animBg="1"/>
          <p:bldP spid="23" grpId="0" animBg="1"/>
          <p:bldP spid="29" grpId="0" animBg="1"/>
          <p:bldP spid="30" grpId="0" build="p">
            <p:tmplLst>
              <p:tmpl lvl="1">
                <p:tnLst>
                  <p:par>
                    <p:cTn presetID="23" presetClass="entr" presetSubtype="288" fill="hold" nodeType="withEffect" nodePh="1">
                      <p:stCondLst>
                        <p:cond delay="150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30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30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2" grpId="0" build="p">
            <p:tmplLst>
              <p:tmpl lvl="1">
                <p:tnLst>
                  <p:par>
                    <p:cTn presetID="23" presetClass="entr" presetSubtype="288" fill="hold" nodeType="withEffect" nodePh="1">
                      <p:stCondLst>
                        <p:cond delay="150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32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32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6" grpId="0" build="p" animBg="1">
            <p:tmplLst>
              <p:tmpl>
                <p:tnLst>
                  <p:par>
                    <p:cTn presetID="23" presetClass="entr" presetSubtype="288" fill="hold" nodeType="clickEffect">
                      <p:stCondLst>
                        <p:cond delay="1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16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16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1">
                <p:tnLst>
                  <p:par>
                    <p:cTn presetID="23" presetClass="entr" presetSubtype="288" fill="hold" nodeType="clickEffect">
                      <p:stCondLst>
                        <p:cond delay="1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16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16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build="p" animBg="1">
            <p:tmplLst>
              <p:tmpl>
                <p:tnLst>
                  <p:par>
                    <p:cTn presetID="23" presetClass="entr" presetSubtype="288" fill="hold" nodeType="clickEffect">
                      <p:stCondLst>
                        <p:cond delay="18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18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18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1">
                <p:tnLst>
                  <p:par>
                    <p:cTn presetID="23" presetClass="entr" presetSubtype="288" fill="hold" nodeType="clickEffect">
                      <p:stCondLst>
                        <p:cond delay="18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18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18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5" grpId="0" build="p" animBg="1">
            <p:tmplLst>
              <p:tmpl>
                <p:tnLst>
                  <p:par>
                    <p:cTn presetID="23" presetClass="entr" presetSubtype="288" fill="hold" nodeType="clickEffect">
                      <p:stCondLst>
                        <p:cond delay="21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25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25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1">
                <p:tnLst>
                  <p:par>
                    <p:cTn presetID="23" presetClass="entr" presetSubtype="288" fill="hold" nodeType="clickEffect">
                      <p:stCondLst>
                        <p:cond delay="21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25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25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6" grpId="0" build="p">
            <p:tmplLst>
              <p:tmpl lvl="1">
                <p:tnLst>
                  <p:par>
                    <p:cTn presetID="23" presetClass="entr" presetSubtype="288" fill="hold" nodeType="withEffect" nodePh="1">
                      <p:stCondLst>
                        <p:cond delay="180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26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26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7" grpId="0" build="p">
            <p:tmplLst>
              <p:tmpl lvl="1">
                <p:tnLst>
                  <p:par>
                    <p:cTn presetID="23" presetClass="entr" presetSubtype="288" fill="hold" nodeType="withEffect" nodePh="1">
                      <p:stCondLst>
                        <p:cond delay="180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27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27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8" grpId="0" build="p">
            <p:tmplLst>
              <p:tmpl lvl="1">
                <p:tnLst>
                  <p:par>
                    <p:cTn presetID="23" presetClass="entr" presetSubtype="288" fill="hold" nodeType="withEffect" nodePh="1">
                      <p:stCondLst>
                        <p:cond delay="210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28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28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1" grpId="0" build="p">
            <p:tmplLst>
              <p:tmpl lvl="1">
                <p:tnLst>
                  <p:par>
                    <p:cTn presetID="23" presetClass="entr" presetSubtype="288" fill="hold" nodeType="withEffect" nodePh="1">
                      <p:stCondLst>
                        <p:cond delay="210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31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31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8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8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8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8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8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8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2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2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2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3" presetClass="entr" presetSubtype="288" fill="hold" grpId="0" nodeType="click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6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288" fill="hold" grpId="0" nodeType="click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3" presetClass="entr" presetSubtype="288" fill="hold" grpId="0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3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3" presetClass="entr" presetSubtype="288" fill="hold" grpId="0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42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3" presetClass="entr" presetSubtype="288" fill="hold" grpId="0" nodeType="click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8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8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3" presetClass="entr" presetSubtype="288" fill="hold" grpId="0" nodeType="click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3" presetClass="entr" presetSubtype="288" fill="hold" grpId="0" nodeType="withEffect" nodePh="1">
                                      <p:stCondLst>
                                        <p:cond delay="1800"/>
                                      </p:stCondLst>
                                      <p:endCondLst>
                                        <p:cond evt="begin" delay="0">
                                          <p:tn val="5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3" presetClass="entr" presetSubtype="288" fill="hold" grpId="0" nodeType="withEffect" nodePh="1">
                                      <p:stCondLst>
                                        <p:cond delay="1800"/>
                                      </p:stCondLst>
                                      <p:endCondLst>
                                        <p:cond evt="begin" delay="0">
                                          <p:tn val="62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3" presetClass="entr" presetSubtype="288" fill="hold" grpId="0" nodeType="click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5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5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3" presetClass="entr" presetSubtype="288" fill="hold" grpId="0" nodeType="click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3" presetClass="entr" presetSubtype="288" fill="hold" grpId="0" nodeType="withEffect" nodePh="1">
                                      <p:stCondLst>
                                        <p:cond delay="2100"/>
                                      </p:stCondLst>
                                      <p:endCondLst>
                                        <p:cond evt="begin" delay="0">
                                          <p:tn val="7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3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3" presetClass="entr" presetSubtype="288" fill="hold" grpId="0" nodeType="withEffect" nodePh="1">
                                      <p:stCondLst>
                                        <p:cond delay="2100"/>
                                      </p:stCondLst>
                                      <p:endCondLst>
                                        <p:cond evt="begin" delay="0">
                                          <p:tn val="82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20" grpId="0" animBg="1"/>
          <p:bldP spid="21" grpId="0" animBg="1"/>
          <p:bldP spid="22" grpId="0" animBg="1"/>
          <p:bldP spid="23" grpId="0" animBg="1"/>
          <p:bldP spid="29" grpId="0" animBg="1"/>
          <p:bldP spid="30" grpId="0" build="p">
            <p:tmplLst>
              <p:tmpl lvl="1">
                <p:tnLst>
                  <p:par>
                    <p:cTn presetID="23" presetClass="entr" presetSubtype="288" fill="hold" nodeType="withEffect" nodePh="1">
                      <p:stCondLst>
                        <p:cond delay="1500"/>
                      </p:stCondLst>
                      <p:endCondLst>
                        <p:cond evt="begin" delay="0">
                          <p:tn val="42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30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30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2" grpId="0" build="p">
            <p:tmplLst>
              <p:tmpl lvl="1">
                <p:tnLst>
                  <p:par>
                    <p:cTn presetID="23" presetClass="entr" presetSubtype="288" fill="hold" nodeType="withEffect" nodePh="1">
                      <p:stCondLst>
                        <p:cond delay="1500"/>
                      </p:stCondLst>
                      <p:endCondLst>
                        <p:cond evt="begin" delay="0">
                          <p:tn val="38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32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32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6" grpId="0" build="p" animBg="1">
            <p:tmplLst>
              <p:tmpl>
                <p:tnLst>
                  <p:par>
                    <p:cTn presetID="23" presetClass="entr" presetSubtype="288" fill="hold" nodeType="clickEffect">
                      <p:stCondLst>
                        <p:cond delay="1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16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16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1">
                <p:tnLst>
                  <p:par>
                    <p:cTn presetID="23" presetClass="entr" presetSubtype="288" fill="hold" nodeType="clickEffect">
                      <p:stCondLst>
                        <p:cond delay="1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16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16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build="p" animBg="1">
            <p:tmplLst>
              <p:tmpl>
                <p:tnLst>
                  <p:par>
                    <p:cTn presetID="23" presetClass="entr" presetSubtype="288" fill="hold" nodeType="clickEffect">
                      <p:stCondLst>
                        <p:cond delay="18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18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18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1">
                <p:tnLst>
                  <p:par>
                    <p:cTn presetID="23" presetClass="entr" presetSubtype="288" fill="hold" nodeType="clickEffect">
                      <p:stCondLst>
                        <p:cond delay="18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18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18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5" grpId="0" build="p" animBg="1">
            <p:tmplLst>
              <p:tmpl>
                <p:tnLst>
                  <p:par>
                    <p:cTn presetID="23" presetClass="entr" presetSubtype="288" fill="hold" nodeType="clickEffect">
                      <p:stCondLst>
                        <p:cond delay="21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25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25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1">
                <p:tnLst>
                  <p:par>
                    <p:cTn presetID="23" presetClass="entr" presetSubtype="288" fill="hold" nodeType="clickEffect">
                      <p:stCondLst>
                        <p:cond delay="21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25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25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6" grpId="0" build="p">
            <p:tmplLst>
              <p:tmpl lvl="1">
                <p:tnLst>
                  <p:par>
                    <p:cTn presetID="23" presetClass="entr" presetSubtype="288" fill="hold" nodeType="withEffect" nodePh="1">
                      <p:stCondLst>
                        <p:cond delay="1800"/>
                      </p:stCondLst>
                      <p:endCondLst>
                        <p:cond evt="begin" delay="0">
                          <p:tn val="62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26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26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7" grpId="0" build="p">
            <p:tmplLst>
              <p:tmpl lvl="1">
                <p:tnLst>
                  <p:par>
                    <p:cTn presetID="23" presetClass="entr" presetSubtype="288" fill="hold" nodeType="withEffect" nodePh="1">
                      <p:stCondLst>
                        <p:cond delay="1800"/>
                      </p:stCondLst>
                      <p:endCondLst>
                        <p:cond evt="begin" delay="0">
                          <p:tn val="58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27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27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8" grpId="0" build="p">
            <p:tmplLst>
              <p:tmpl lvl="1">
                <p:tnLst>
                  <p:par>
                    <p:cTn presetID="23" presetClass="entr" presetSubtype="288" fill="hold" nodeType="withEffect" nodePh="1">
                      <p:stCondLst>
                        <p:cond delay="2100"/>
                      </p:stCondLst>
                      <p:endCondLst>
                        <p:cond evt="begin" delay="0">
                          <p:tn val="82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28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28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31" grpId="0" build="p">
            <p:tmplLst>
              <p:tmpl lvl="1">
                <p:tnLst>
                  <p:par>
                    <p:cTn presetID="23" presetClass="entr" presetSubtype="288" fill="hold" nodeType="withEffect" nodePh="1">
                      <p:stCondLst>
                        <p:cond delay="2100"/>
                      </p:stCondLst>
                      <p:endCondLst>
                        <p:cond evt="begin" delay="0">
                          <p:tn val="78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31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strVal val="4/3*#ppt_w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31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strVal val="4/3*#ppt_h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Slide infografika Cie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20">
            <a:extLst>
              <a:ext uri="{FF2B5EF4-FFF2-40B4-BE49-F238E27FC236}">
                <a16:creationId xmlns:a16="http://schemas.microsoft.com/office/drawing/2014/main" xmlns="" id="{86D98E0A-D6C2-4D7E-B136-9F6931895FEE}"/>
              </a:ext>
            </a:extLst>
          </p:cNvPr>
          <p:cNvCxnSpPr>
            <a:cxnSpLocks/>
          </p:cNvCxnSpPr>
          <p:nvPr userDrawn="1"/>
        </p:nvCxnSpPr>
        <p:spPr>
          <a:xfrm>
            <a:off x="1459548" y="4123705"/>
            <a:ext cx="9272904" cy="0"/>
          </a:xfrm>
          <a:prstGeom prst="line">
            <a:avLst/>
          </a:prstGeom>
          <a:ln w="12700">
            <a:solidFill>
              <a:schemeClr val="tx1">
                <a:alpha val="3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xmlns="" id="{0A8A9D1E-2BF0-4DC3-AE56-6757F6CF4B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242505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F8D048AB-285B-4A4A-B04B-C275BEC121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1571" y="5704272"/>
            <a:ext cx="2250838" cy="765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xmlns="" id="{73472033-092B-4450-B5DD-C625F0B916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1571" y="5004904"/>
            <a:ext cx="2250838" cy="6438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xmlns="" id="{D17258DC-3481-4E77-BD8F-27653F12D7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59593" y="5704272"/>
            <a:ext cx="2250838" cy="765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xmlns="" id="{657BF1DC-200F-499C-84DB-2F772FAB84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59593" y="5004904"/>
            <a:ext cx="2250838" cy="6438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xmlns="" id="{7131AC73-A820-4324-9416-78571B5D0C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67492" y="5704272"/>
            <a:ext cx="2250838" cy="765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xmlns="" id="{3D876B2D-15BD-40DE-8B27-EC2482477AD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67492" y="5004904"/>
            <a:ext cx="2250838" cy="6438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xmlns="" id="{771FBB2B-C95D-47BD-95E2-C47F7B2515C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3413" y="5704272"/>
            <a:ext cx="2250838" cy="765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xmlns="" id="{FF7001BA-7614-4749-93D6-8897F8FFAC9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53413" y="5004904"/>
            <a:ext cx="2250838" cy="6438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xmlns="" id="{BC37B84D-2D3C-4370-A125-F43F270958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1730" y="1143724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xmlns="" id="{89B21039-39AF-48BC-B83C-E2FE38FB2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319"/>
            <a:ext cx="10515600" cy="795405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endParaRPr lang="sk-SK" noProof="0" dirty="0"/>
          </a:p>
        </p:txBody>
      </p:sp>
      <p:sp>
        <p:nvSpPr>
          <p:cNvPr id="19" name="Zástupný objekt pre text 6">
            <a:extLst>
              <a:ext uri="{FF2B5EF4-FFF2-40B4-BE49-F238E27FC236}">
                <a16:creationId xmlns:a16="http://schemas.microsoft.com/office/drawing/2014/main" xmlns="" id="{1484E34D-059E-437A-85BC-185D85032A9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39324" y="3561428"/>
            <a:ext cx="1112006" cy="1112006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28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01</a:t>
            </a:r>
            <a:endParaRPr lang="sk-SK" dirty="0"/>
          </a:p>
        </p:txBody>
      </p:sp>
      <p:sp>
        <p:nvSpPr>
          <p:cNvPr id="20" name="Zástupný objekt pre text 6">
            <a:extLst>
              <a:ext uri="{FF2B5EF4-FFF2-40B4-BE49-F238E27FC236}">
                <a16:creationId xmlns:a16="http://schemas.microsoft.com/office/drawing/2014/main" xmlns="" id="{9BD5455B-54C1-410D-8BB7-45EB8A5B9E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36908" y="3561428"/>
            <a:ext cx="1112006" cy="1112006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2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02</a:t>
            </a:r>
            <a:endParaRPr lang="sk-SK" dirty="0"/>
          </a:p>
        </p:txBody>
      </p:sp>
      <p:sp>
        <p:nvSpPr>
          <p:cNvPr id="21" name="Zástupný objekt pre text 6">
            <a:extLst>
              <a:ext uri="{FF2B5EF4-FFF2-40B4-BE49-F238E27FC236}">
                <a16:creationId xmlns:a16="http://schemas.microsoft.com/office/drawing/2014/main" xmlns="" id="{3A60DD56-D053-4854-8466-E5822A6A0EA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22829" y="3561428"/>
            <a:ext cx="1112006" cy="1112006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28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03</a:t>
            </a:r>
            <a:endParaRPr lang="sk-SK" dirty="0"/>
          </a:p>
        </p:txBody>
      </p:sp>
      <p:sp>
        <p:nvSpPr>
          <p:cNvPr id="22" name="Zástupný objekt pre text 6">
            <a:extLst>
              <a:ext uri="{FF2B5EF4-FFF2-40B4-BE49-F238E27FC236}">
                <a16:creationId xmlns:a16="http://schemas.microsoft.com/office/drawing/2014/main" xmlns="" id="{D3A490DC-6BA7-4DA7-B87B-3E42157A2D1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29009" y="3561428"/>
            <a:ext cx="1112006" cy="1112006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2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04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5293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 nodePh="1">
                                  <p:stCondLst>
                                    <p:cond delay="120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 nodePh="1">
                                  <p:stCondLst>
                                    <p:cond delay="120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 nodePh="1">
                                  <p:stCondLst>
                                    <p:cond delay="120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 nodePh="1">
                                  <p:stCondLst>
                                    <p:cond delay="120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 nodePh="1">
                                  <p:stCondLst>
                                    <p:cond delay="120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 nodePh="1">
                                  <p:stCondLst>
                                    <p:cond delay="120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 nodePh="1">
                                  <p:stCondLst>
                                    <p:cond delay="120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 nodePh="1">
                                  <p:stCondLst>
                                    <p:cond delay="120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0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2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2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2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2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2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2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2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2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Slide Kruh info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xmlns="" id="{8794E0A8-40D4-4547-86FD-DB73BB3E9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/>
            </a:lvl1pPr>
          </a:lstStyle>
          <a:p>
            <a:endParaRPr lang="sk-SK" b="0" noProof="0" dirty="0">
              <a:solidFill>
                <a:srgbClr val="263C80"/>
              </a:solidFill>
              <a:latin typeface="Asap" panose="020F0504030202060203" pitchFamily="34" charset="0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A39A2B61-D18D-4002-9105-89E3149F55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1730" y="895917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xmlns="" id="{A0294828-949D-469E-A17C-6C03427944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7138" y="3046484"/>
            <a:ext cx="2761307" cy="7650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xmlns="" id="{C34ADCF0-29E6-4960-9546-AFB3E8C406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7138" y="2347116"/>
            <a:ext cx="2761307" cy="64381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xmlns="" id="{3AD95C84-B5A4-469D-B827-401179B9644E}"/>
              </a:ext>
            </a:extLst>
          </p:cNvPr>
          <p:cNvGrpSpPr/>
          <p:nvPr userDrawn="1"/>
        </p:nvGrpSpPr>
        <p:grpSpPr>
          <a:xfrm>
            <a:off x="3997938" y="1639719"/>
            <a:ext cx="4195796" cy="4196921"/>
            <a:chOff x="3997938" y="1422361"/>
            <a:chExt cx="4195796" cy="4196921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xmlns="" id="{7ADCA2D0-9BF7-4F97-A26D-64D6FC05B2C1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5224127" y="3873943"/>
              <a:ext cx="1745338" cy="1745339"/>
            </a:xfrm>
            <a:custGeom>
              <a:avLst/>
              <a:gdLst>
                <a:gd name="T0" fmla="*/ 327 w 327"/>
                <a:gd name="T1" fmla="*/ 327 h 327"/>
                <a:gd name="T2" fmla="*/ 327 w 327"/>
                <a:gd name="T3" fmla="*/ 216 h 327"/>
                <a:gd name="T4" fmla="*/ 110 w 327"/>
                <a:gd name="T5" fmla="*/ 0 h 327"/>
                <a:gd name="T6" fmla="*/ 0 w 327"/>
                <a:gd name="T7" fmla="*/ 0 h 327"/>
                <a:gd name="T8" fmla="*/ 327 w 327"/>
                <a:gd name="T9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327">
                  <a:moveTo>
                    <a:pt x="327" y="327"/>
                  </a:moveTo>
                  <a:cubicBezTo>
                    <a:pt x="327" y="216"/>
                    <a:pt x="327" y="216"/>
                    <a:pt x="327" y="216"/>
                  </a:cubicBezTo>
                  <a:cubicBezTo>
                    <a:pt x="208" y="216"/>
                    <a:pt x="110" y="119"/>
                    <a:pt x="1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0"/>
                    <a:pt x="147" y="327"/>
                    <a:pt x="327" y="327"/>
                  </a:cubicBezTo>
                  <a:close/>
                </a:path>
              </a:pathLst>
            </a:custGeom>
            <a:solidFill>
              <a:srgbClr val="263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grpSp>
          <p:nvGrpSpPr>
            <p:cNvPr id="25" name="Group 18">
              <a:extLst>
                <a:ext uri="{FF2B5EF4-FFF2-40B4-BE49-F238E27FC236}">
                  <a16:creationId xmlns:a16="http://schemas.microsoft.com/office/drawing/2014/main" xmlns="" id="{BC504BBB-DEA3-48D6-9B41-CE58AF4AAAC7}"/>
                </a:ext>
              </a:extLst>
            </p:cNvPr>
            <p:cNvGrpSpPr/>
            <p:nvPr/>
          </p:nvGrpSpPr>
          <p:grpSpPr>
            <a:xfrm>
              <a:off x="6450645" y="2648550"/>
              <a:ext cx="1743089" cy="2656383"/>
              <a:chOff x="6450645" y="2648550"/>
              <a:chExt cx="1743089" cy="2656383"/>
            </a:xfrm>
          </p:grpSpPr>
          <p:sp>
            <p:nvSpPr>
              <p:cNvPr id="41" name="Freeform 7">
                <a:extLst>
                  <a:ext uri="{FF2B5EF4-FFF2-40B4-BE49-F238E27FC236}">
                    <a16:creationId xmlns:a16="http://schemas.microsoft.com/office/drawing/2014/main" xmlns="" id="{CCDEC646-DC74-4020-9E06-84A5C50FFAF4}"/>
                  </a:ext>
                </a:extLst>
              </p:cNvPr>
              <p:cNvSpPr>
                <a:spLocks/>
              </p:cNvSpPr>
              <p:nvPr/>
            </p:nvSpPr>
            <p:spPr bwMode="auto">
              <a:xfrm rot="18900000">
                <a:off x="6626491" y="4115134"/>
                <a:ext cx="645505" cy="1189799"/>
              </a:xfrm>
              <a:custGeom>
                <a:avLst/>
                <a:gdLst>
                  <a:gd name="T0" fmla="*/ 0 w 287"/>
                  <a:gd name="T1" fmla="*/ 266 h 529"/>
                  <a:gd name="T2" fmla="*/ 287 w 287"/>
                  <a:gd name="T3" fmla="*/ 529 h 529"/>
                  <a:gd name="T4" fmla="*/ 287 w 287"/>
                  <a:gd name="T5" fmla="*/ 266 h 529"/>
                  <a:gd name="T6" fmla="*/ 287 w 287"/>
                  <a:gd name="T7" fmla="*/ 0 h 529"/>
                  <a:gd name="T8" fmla="*/ 0 w 287"/>
                  <a:gd name="T9" fmla="*/ 266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529">
                    <a:moveTo>
                      <a:pt x="0" y="266"/>
                    </a:moveTo>
                    <a:lnTo>
                      <a:pt x="287" y="529"/>
                    </a:lnTo>
                    <a:lnTo>
                      <a:pt x="287" y="266"/>
                    </a:lnTo>
                    <a:lnTo>
                      <a:pt x="287" y="0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sk-SK" sz="2400" noProof="0" dirty="0">
                    <a:solidFill>
                      <a:srgbClr val="FFFFFF"/>
                    </a:solidFill>
                    <a:latin typeface="+mn-lt"/>
                  </a:rPr>
                  <a:t>3</a:t>
                </a:r>
              </a:p>
            </p:txBody>
          </p:sp>
          <p:sp>
            <p:nvSpPr>
              <p:cNvPr id="42" name="Freeform 8">
                <a:extLst>
                  <a:ext uri="{FF2B5EF4-FFF2-40B4-BE49-F238E27FC236}">
                    <a16:creationId xmlns:a16="http://schemas.microsoft.com/office/drawing/2014/main" xmlns="" id="{BB40E115-DECF-45C3-8AE1-AFA4C2559974}"/>
                  </a:ext>
                </a:extLst>
              </p:cNvPr>
              <p:cNvSpPr>
                <a:spLocks/>
              </p:cNvSpPr>
              <p:nvPr/>
            </p:nvSpPr>
            <p:spPr bwMode="auto">
              <a:xfrm rot="18900000">
                <a:off x="6450645" y="2648550"/>
                <a:ext cx="1743089" cy="1745339"/>
              </a:xfrm>
              <a:custGeom>
                <a:avLst/>
                <a:gdLst>
                  <a:gd name="T0" fmla="*/ 327 w 327"/>
                  <a:gd name="T1" fmla="*/ 0 h 327"/>
                  <a:gd name="T2" fmla="*/ 217 w 327"/>
                  <a:gd name="T3" fmla="*/ 0 h 327"/>
                  <a:gd name="T4" fmla="*/ 0 w 327"/>
                  <a:gd name="T5" fmla="*/ 216 h 327"/>
                  <a:gd name="T6" fmla="*/ 0 w 327"/>
                  <a:gd name="T7" fmla="*/ 327 h 327"/>
                  <a:gd name="T8" fmla="*/ 327 w 327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7" h="327">
                    <a:moveTo>
                      <a:pt x="327" y="0"/>
                    </a:move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119"/>
                      <a:pt x="120" y="216"/>
                      <a:pt x="0" y="216"/>
                    </a:cubicBezTo>
                    <a:cubicBezTo>
                      <a:pt x="0" y="327"/>
                      <a:pt x="0" y="327"/>
                      <a:pt x="0" y="327"/>
                    </a:cubicBezTo>
                    <a:cubicBezTo>
                      <a:pt x="180" y="327"/>
                      <a:pt x="327" y="180"/>
                      <a:pt x="327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Regular" charset="0"/>
                </a:endParaRPr>
              </a:p>
            </p:txBody>
          </p:sp>
        </p:grp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xmlns="" id="{4DEEAB0E-59CC-4D8F-B19F-A6C3D0003438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5224456" y="1422361"/>
              <a:ext cx="1743089" cy="1745339"/>
            </a:xfrm>
            <a:custGeom>
              <a:avLst/>
              <a:gdLst>
                <a:gd name="T0" fmla="*/ 0 w 327"/>
                <a:gd name="T1" fmla="*/ 0 h 327"/>
                <a:gd name="T2" fmla="*/ 0 w 327"/>
                <a:gd name="T3" fmla="*/ 110 h 327"/>
                <a:gd name="T4" fmla="*/ 217 w 327"/>
                <a:gd name="T5" fmla="*/ 327 h 327"/>
                <a:gd name="T6" fmla="*/ 327 w 327"/>
                <a:gd name="T7" fmla="*/ 327 h 327"/>
                <a:gd name="T8" fmla="*/ 0 w 327"/>
                <a:gd name="T9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327">
                  <a:moveTo>
                    <a:pt x="0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120" y="110"/>
                    <a:pt x="217" y="207"/>
                    <a:pt x="217" y="327"/>
                  </a:cubicBezTo>
                  <a:cubicBezTo>
                    <a:pt x="327" y="327"/>
                    <a:pt x="327" y="327"/>
                    <a:pt x="327" y="327"/>
                  </a:cubicBezTo>
                  <a:cubicBezTo>
                    <a:pt x="327" y="146"/>
                    <a:pt x="180" y="0"/>
                    <a:pt x="0" y="0"/>
                  </a:cubicBezTo>
                </a:path>
              </a:pathLst>
            </a:custGeom>
            <a:solidFill>
              <a:srgbClr val="009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grpSp>
          <p:nvGrpSpPr>
            <p:cNvPr id="27" name="Group 17">
              <a:extLst>
                <a:ext uri="{FF2B5EF4-FFF2-40B4-BE49-F238E27FC236}">
                  <a16:creationId xmlns:a16="http://schemas.microsoft.com/office/drawing/2014/main" xmlns="" id="{EFFC87F2-5F46-4E58-8879-01267003897E}"/>
                </a:ext>
              </a:extLst>
            </p:cNvPr>
            <p:cNvGrpSpPr/>
            <p:nvPr/>
          </p:nvGrpSpPr>
          <p:grpSpPr>
            <a:xfrm>
              <a:off x="5224456" y="1422361"/>
              <a:ext cx="2658110" cy="1745339"/>
              <a:chOff x="5224456" y="1422361"/>
              <a:chExt cx="2658110" cy="1745339"/>
            </a:xfrm>
          </p:grpSpPr>
          <p:sp>
            <p:nvSpPr>
              <p:cNvPr id="39" name="Freeform 11">
                <a:extLst>
                  <a:ext uri="{FF2B5EF4-FFF2-40B4-BE49-F238E27FC236}">
                    <a16:creationId xmlns:a16="http://schemas.microsoft.com/office/drawing/2014/main" xmlns="" id="{565BCBC5-49CB-43D3-841B-CC490781442B}"/>
                  </a:ext>
                </a:extLst>
              </p:cNvPr>
              <p:cNvSpPr>
                <a:spLocks/>
              </p:cNvSpPr>
              <p:nvPr/>
            </p:nvSpPr>
            <p:spPr bwMode="auto">
              <a:xfrm rot="18900000">
                <a:off x="6695016" y="2342839"/>
                <a:ext cx="1187550" cy="645505"/>
              </a:xfrm>
              <a:custGeom>
                <a:avLst/>
                <a:gdLst>
                  <a:gd name="T0" fmla="*/ 263 w 528"/>
                  <a:gd name="T1" fmla="*/ 287 h 287"/>
                  <a:gd name="T2" fmla="*/ 528 w 528"/>
                  <a:gd name="T3" fmla="*/ 0 h 287"/>
                  <a:gd name="T4" fmla="*/ 263 w 528"/>
                  <a:gd name="T5" fmla="*/ 0 h 287"/>
                  <a:gd name="T6" fmla="*/ 0 w 528"/>
                  <a:gd name="T7" fmla="*/ 0 h 287"/>
                  <a:gd name="T8" fmla="*/ 263 w 528"/>
                  <a:gd name="T9" fmla="*/ 287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287">
                    <a:moveTo>
                      <a:pt x="263" y="287"/>
                    </a:moveTo>
                    <a:lnTo>
                      <a:pt x="528" y="0"/>
                    </a:lnTo>
                    <a:lnTo>
                      <a:pt x="263" y="0"/>
                    </a:lnTo>
                    <a:lnTo>
                      <a:pt x="0" y="0"/>
                    </a:lnTo>
                    <a:lnTo>
                      <a:pt x="263" y="28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18288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sk-SK" sz="2400" noProof="0" dirty="0">
                    <a:solidFill>
                      <a:srgbClr val="FFFFFF"/>
                    </a:solidFill>
                    <a:latin typeface="+mn-lt"/>
                  </a:rPr>
                  <a:t>2</a:t>
                </a:r>
              </a:p>
            </p:txBody>
          </p:sp>
          <p:sp>
            <p:nvSpPr>
              <p:cNvPr id="40" name="Freeform 12">
                <a:extLst>
                  <a:ext uri="{FF2B5EF4-FFF2-40B4-BE49-F238E27FC236}">
                    <a16:creationId xmlns:a16="http://schemas.microsoft.com/office/drawing/2014/main" xmlns="" id="{171F6B7F-CF3A-4667-AD5C-DCCE001A5CE9}"/>
                  </a:ext>
                </a:extLst>
              </p:cNvPr>
              <p:cNvSpPr>
                <a:spLocks/>
              </p:cNvSpPr>
              <p:nvPr/>
            </p:nvSpPr>
            <p:spPr bwMode="auto">
              <a:xfrm rot="18900000">
                <a:off x="5224456" y="1422361"/>
                <a:ext cx="1743089" cy="1745339"/>
              </a:xfrm>
              <a:custGeom>
                <a:avLst/>
                <a:gdLst>
                  <a:gd name="T0" fmla="*/ 0 w 327"/>
                  <a:gd name="T1" fmla="*/ 0 h 327"/>
                  <a:gd name="T2" fmla="*/ 0 w 327"/>
                  <a:gd name="T3" fmla="*/ 110 h 327"/>
                  <a:gd name="T4" fmla="*/ 217 w 327"/>
                  <a:gd name="T5" fmla="*/ 327 h 327"/>
                  <a:gd name="T6" fmla="*/ 327 w 327"/>
                  <a:gd name="T7" fmla="*/ 327 h 327"/>
                  <a:gd name="T8" fmla="*/ 0 w 327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7" h="327">
                    <a:moveTo>
                      <a:pt x="0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120" y="110"/>
                      <a:pt x="217" y="207"/>
                      <a:pt x="217" y="327"/>
                    </a:cubicBezTo>
                    <a:cubicBezTo>
                      <a:pt x="327" y="327"/>
                      <a:pt x="327" y="327"/>
                      <a:pt x="327" y="327"/>
                    </a:cubicBezTo>
                    <a:cubicBezTo>
                      <a:pt x="327" y="146"/>
                      <a:pt x="180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Regular" charset="0"/>
                </a:endParaRPr>
              </a:p>
            </p:txBody>
          </p:sp>
        </p:grpSp>
        <p:grpSp>
          <p:nvGrpSpPr>
            <p:cNvPr id="28" name="Group 16">
              <a:extLst>
                <a:ext uri="{FF2B5EF4-FFF2-40B4-BE49-F238E27FC236}">
                  <a16:creationId xmlns:a16="http://schemas.microsoft.com/office/drawing/2014/main" xmlns="" id="{D399466D-6DB2-4F13-BD54-C40732927D4F}"/>
                </a:ext>
              </a:extLst>
            </p:cNvPr>
            <p:cNvGrpSpPr/>
            <p:nvPr/>
          </p:nvGrpSpPr>
          <p:grpSpPr>
            <a:xfrm>
              <a:off x="3997938" y="1734324"/>
              <a:ext cx="1745338" cy="2658769"/>
              <a:chOff x="3997938" y="1734324"/>
              <a:chExt cx="1745338" cy="2658769"/>
            </a:xfrm>
          </p:grpSpPr>
          <p:sp>
            <p:nvSpPr>
              <p:cNvPr id="37" name="Freeform 6">
                <a:extLst>
                  <a:ext uri="{FF2B5EF4-FFF2-40B4-BE49-F238E27FC236}">
                    <a16:creationId xmlns:a16="http://schemas.microsoft.com/office/drawing/2014/main" xmlns="" id="{A3C6AFF9-41D5-44E1-A1B2-890611760E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8900000">
                <a:off x="3997938" y="2647754"/>
                <a:ext cx="1745338" cy="1745339"/>
              </a:xfrm>
              <a:custGeom>
                <a:avLst/>
                <a:gdLst>
                  <a:gd name="T0" fmla="*/ 0 w 327"/>
                  <a:gd name="T1" fmla="*/ 327 h 327"/>
                  <a:gd name="T2" fmla="*/ 110 w 327"/>
                  <a:gd name="T3" fmla="*/ 327 h 327"/>
                  <a:gd name="T4" fmla="*/ 327 w 327"/>
                  <a:gd name="T5" fmla="*/ 110 h 327"/>
                  <a:gd name="T6" fmla="*/ 327 w 327"/>
                  <a:gd name="T7" fmla="*/ 0 h 327"/>
                  <a:gd name="T8" fmla="*/ 0 w 327"/>
                  <a:gd name="T9" fmla="*/ 32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7" h="327">
                    <a:moveTo>
                      <a:pt x="0" y="327"/>
                    </a:moveTo>
                    <a:cubicBezTo>
                      <a:pt x="110" y="327"/>
                      <a:pt x="110" y="327"/>
                      <a:pt x="110" y="327"/>
                    </a:cubicBezTo>
                    <a:cubicBezTo>
                      <a:pt x="110" y="207"/>
                      <a:pt x="208" y="110"/>
                      <a:pt x="327" y="110"/>
                    </a:cubicBezTo>
                    <a:cubicBezTo>
                      <a:pt x="327" y="0"/>
                      <a:pt x="327" y="0"/>
                      <a:pt x="327" y="0"/>
                    </a:cubicBezTo>
                    <a:cubicBezTo>
                      <a:pt x="147" y="0"/>
                      <a:pt x="0" y="146"/>
                      <a:pt x="0" y="327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Regular" charset="0"/>
                </a:endParaRPr>
              </a:p>
            </p:txBody>
          </p:sp>
          <p:sp>
            <p:nvSpPr>
              <p:cNvPr id="38" name="Freeform 14">
                <a:extLst>
                  <a:ext uri="{FF2B5EF4-FFF2-40B4-BE49-F238E27FC236}">
                    <a16:creationId xmlns:a16="http://schemas.microsoft.com/office/drawing/2014/main" xmlns="" id="{DCCBBB44-1BA9-482F-B4FD-606049515655}"/>
                  </a:ext>
                </a:extLst>
              </p:cNvPr>
              <p:cNvSpPr>
                <a:spLocks/>
              </p:cNvSpPr>
              <p:nvPr/>
            </p:nvSpPr>
            <p:spPr bwMode="auto">
              <a:xfrm rot="18900000">
                <a:off x="4916824" y="1734324"/>
                <a:ext cx="645505" cy="1189799"/>
              </a:xfrm>
              <a:custGeom>
                <a:avLst/>
                <a:gdLst>
                  <a:gd name="T0" fmla="*/ 287 w 287"/>
                  <a:gd name="T1" fmla="*/ 266 h 529"/>
                  <a:gd name="T2" fmla="*/ 0 w 287"/>
                  <a:gd name="T3" fmla="*/ 0 h 529"/>
                  <a:gd name="T4" fmla="*/ 0 w 287"/>
                  <a:gd name="T5" fmla="*/ 266 h 529"/>
                  <a:gd name="T6" fmla="*/ 0 w 287"/>
                  <a:gd name="T7" fmla="*/ 529 h 529"/>
                  <a:gd name="T8" fmla="*/ 287 w 287"/>
                  <a:gd name="T9" fmla="*/ 266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529">
                    <a:moveTo>
                      <a:pt x="287" y="266"/>
                    </a:moveTo>
                    <a:lnTo>
                      <a:pt x="0" y="0"/>
                    </a:lnTo>
                    <a:lnTo>
                      <a:pt x="0" y="266"/>
                    </a:lnTo>
                    <a:lnTo>
                      <a:pt x="0" y="529"/>
                    </a:lnTo>
                    <a:lnTo>
                      <a:pt x="287" y="26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18288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sk-SK" sz="2400" noProof="0" dirty="0">
                    <a:solidFill>
                      <a:srgbClr val="FFFFFF"/>
                    </a:solidFill>
                    <a:latin typeface="+mn-lt"/>
                  </a:rPr>
                  <a:t>1</a:t>
                </a:r>
              </a:p>
            </p:txBody>
          </p:sp>
        </p:grp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xmlns="" id="{22D56E9C-D927-4FD5-971C-3676C7B9D15C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4313876" y="4051709"/>
              <a:ext cx="1189799" cy="645505"/>
            </a:xfrm>
            <a:custGeom>
              <a:avLst/>
              <a:gdLst>
                <a:gd name="T0" fmla="*/ 264 w 529"/>
                <a:gd name="T1" fmla="*/ 0 h 287"/>
                <a:gd name="T2" fmla="*/ 0 w 529"/>
                <a:gd name="T3" fmla="*/ 287 h 287"/>
                <a:gd name="T4" fmla="*/ 264 w 529"/>
                <a:gd name="T5" fmla="*/ 287 h 287"/>
                <a:gd name="T6" fmla="*/ 529 w 529"/>
                <a:gd name="T7" fmla="*/ 287 h 287"/>
                <a:gd name="T8" fmla="*/ 264 w 529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287">
                  <a:moveTo>
                    <a:pt x="264" y="0"/>
                  </a:moveTo>
                  <a:lnTo>
                    <a:pt x="0" y="287"/>
                  </a:lnTo>
                  <a:lnTo>
                    <a:pt x="264" y="287"/>
                  </a:lnTo>
                  <a:lnTo>
                    <a:pt x="529" y="287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18288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sk-SK" sz="2400" noProof="0" dirty="0">
                  <a:solidFill>
                    <a:srgbClr val="FFFFFF"/>
                  </a:solidFill>
                  <a:latin typeface="+mn-lt"/>
                </a:rPr>
                <a:t>4</a:t>
              </a:r>
            </a:p>
          </p:txBody>
        </p:sp>
      </p:grpSp>
      <p:sp>
        <p:nvSpPr>
          <p:cNvPr id="43" name="Text Placeholder 2">
            <a:extLst>
              <a:ext uri="{FF2B5EF4-FFF2-40B4-BE49-F238E27FC236}">
                <a16:creationId xmlns:a16="http://schemas.microsoft.com/office/drawing/2014/main" xmlns="" id="{53CF5ED7-E261-425E-99E5-C79D46D72E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77138" y="5128447"/>
            <a:ext cx="2761307" cy="7650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xmlns="" id="{BDFD850A-44EB-4F51-AA1B-FA17FC19A6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77138" y="4429079"/>
            <a:ext cx="2761307" cy="64381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xmlns="" id="{55559D7E-A13B-4752-B509-C14F7F8CFE8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555535" y="2953237"/>
            <a:ext cx="2761307" cy="7650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xmlns="" id="{8F49B87A-A126-4AB0-B102-393D7229535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555535" y="2253869"/>
            <a:ext cx="2761307" cy="64381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xmlns="" id="{1651FEA7-34DD-4785-BD92-78080CDD7AD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55535" y="4971209"/>
            <a:ext cx="2761307" cy="7650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xmlns="" id="{F96FAB4E-A55C-4939-8A91-6BD1F1D5766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555535" y="4271841"/>
            <a:ext cx="2761307" cy="64381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cxnSp>
        <p:nvCxnSpPr>
          <p:cNvPr id="29" name="Straight Connector 45">
            <a:extLst>
              <a:ext uri="{FF2B5EF4-FFF2-40B4-BE49-F238E27FC236}">
                <a16:creationId xmlns:a16="http://schemas.microsoft.com/office/drawing/2014/main" xmlns="" id="{5DD86353-10D5-476C-9DCB-E1BB28910D54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97692" y="3673487"/>
            <a:ext cx="694308" cy="0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46">
            <a:extLst>
              <a:ext uri="{FF2B5EF4-FFF2-40B4-BE49-F238E27FC236}">
                <a16:creationId xmlns:a16="http://schemas.microsoft.com/office/drawing/2014/main" xmlns="" id="{CD938527-F9BF-43EC-A44F-2657C52E56B8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43219"/>
            <a:ext cx="694308" cy="0"/>
          </a:xfrm>
          <a:prstGeom prst="line">
            <a:avLst/>
          </a:prstGeom>
          <a:ln w="57150">
            <a:solidFill>
              <a:srgbClr val="D1D3D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4" name="Obrázok 33">
            <a:extLst>
              <a:ext uri="{FF2B5EF4-FFF2-40B4-BE49-F238E27FC236}">
                <a16:creationId xmlns:a16="http://schemas.microsoft.com/office/drawing/2014/main" xmlns="" id="{8F94217F-73DA-4187-8DD4-498A80FDB6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600" y="3405442"/>
            <a:ext cx="644027" cy="6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2" presetClass="entr" presetSubtype="8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8" fill="hold" nodeType="withEffect" nodePh="1">
                  <p:stCondLst>
                    <p:cond delay="1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fill="hold" nodeType="withEffect" nodePh="1">
                  <p:stCondLst>
                    <p:cond delay="1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2" fill="hold" nodeType="withEffect" nodePh="1">
                  <p:stCondLst>
                    <p:cond delay="7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fill="hold" nodeType="withEffect" nodePh="1">
                  <p:stCondLst>
                    <p:cond delay="7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2" fill="hold" nodeType="withEffect" nodePh="1">
                  <p:stCondLst>
                    <p:cond delay="1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2" fill="hold" nodeType="withEffect" nodePh="1">
                  <p:stCondLst>
                    <p:cond delay="1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Slide Šípky info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xmlns="" id="{8794E0A8-40D4-4547-86FD-DB73BB3E9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/>
            </a:lvl1pPr>
          </a:lstStyle>
          <a:p>
            <a:endParaRPr lang="sk-SK" b="0" noProof="0" dirty="0">
              <a:solidFill>
                <a:srgbClr val="263C80"/>
              </a:solidFill>
              <a:latin typeface="Asap" panose="020F0504030202060203" pitchFamily="34" charset="0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A39A2B61-D18D-4002-9105-89E3149F55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1730" y="895917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cxnSp>
        <p:nvCxnSpPr>
          <p:cNvPr id="33" name="Straight Connector 46">
            <a:extLst>
              <a:ext uri="{FF2B5EF4-FFF2-40B4-BE49-F238E27FC236}">
                <a16:creationId xmlns:a16="http://schemas.microsoft.com/office/drawing/2014/main" xmlns="" id="{CD938527-F9BF-43EC-A44F-2657C52E56B8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43219"/>
            <a:ext cx="694308" cy="0"/>
          </a:xfrm>
          <a:prstGeom prst="line">
            <a:avLst/>
          </a:prstGeom>
          <a:ln w="57150">
            <a:solidFill>
              <a:srgbClr val="D1D3D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Freeform 5">
            <a:extLst>
              <a:ext uri="{FF2B5EF4-FFF2-40B4-BE49-F238E27FC236}">
                <a16:creationId xmlns:a16="http://schemas.microsoft.com/office/drawing/2014/main" xmlns="" id="{B7329890-629E-4184-B498-2DB72B6603BE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0483962" y="1938857"/>
            <a:ext cx="479703" cy="4958725"/>
          </a:xfrm>
          <a:custGeom>
            <a:avLst/>
            <a:gdLst>
              <a:gd name="T0" fmla="*/ 178 w 178"/>
              <a:gd name="T1" fmla="*/ 0 h 1840"/>
              <a:gd name="T2" fmla="*/ 178 w 178"/>
              <a:gd name="T3" fmla="*/ 1840 h 1840"/>
              <a:gd name="T4" fmla="*/ 0 w 178"/>
              <a:gd name="T5" fmla="*/ 1840 h 1840"/>
              <a:gd name="T6" fmla="*/ 0 w 178"/>
              <a:gd name="T7" fmla="*/ 178 h 1840"/>
              <a:gd name="T8" fmla="*/ 178 w 178"/>
              <a:gd name="T9" fmla="*/ 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1840">
                <a:moveTo>
                  <a:pt x="178" y="0"/>
                </a:moveTo>
                <a:lnTo>
                  <a:pt x="178" y="1840"/>
                </a:lnTo>
                <a:lnTo>
                  <a:pt x="0" y="1840"/>
                </a:lnTo>
                <a:lnTo>
                  <a:pt x="0" y="178"/>
                </a:lnTo>
                <a:lnTo>
                  <a:pt x="17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Roboto Regular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6D29291E-3A15-4263-BD78-12175A9B8C20}"/>
              </a:ext>
            </a:extLst>
          </p:cNvPr>
          <p:cNvGrpSpPr/>
          <p:nvPr userDrawn="1"/>
        </p:nvGrpSpPr>
        <p:grpSpPr>
          <a:xfrm>
            <a:off x="3895337" y="1709785"/>
            <a:ext cx="7068327" cy="937846"/>
            <a:chOff x="3895337" y="1709785"/>
            <a:chExt cx="7068327" cy="937846"/>
          </a:xfrm>
          <a:solidFill>
            <a:schemeClr val="bg2"/>
          </a:solidFill>
        </p:grpSpPr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xmlns="" id="{A8B8A502-E85E-41A1-8714-A9133D79A2D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03972" y="1938857"/>
              <a:ext cx="6559692" cy="479703"/>
            </a:xfrm>
            <a:custGeom>
              <a:avLst/>
              <a:gdLst>
                <a:gd name="T0" fmla="*/ 1152 w 1152"/>
                <a:gd name="T1" fmla="*/ 178 h 178"/>
                <a:gd name="T2" fmla="*/ 0 w 1152"/>
                <a:gd name="T3" fmla="*/ 178 h 178"/>
                <a:gd name="T4" fmla="*/ 178 w 1152"/>
                <a:gd name="T5" fmla="*/ 0 h 178"/>
                <a:gd name="T6" fmla="*/ 1152 w 1152"/>
                <a:gd name="T7" fmla="*/ 0 h 178"/>
                <a:gd name="T8" fmla="*/ 1152 w 1152"/>
                <a:gd name="T9" fmla="*/ 178 h 178"/>
                <a:gd name="connsiteX0" fmla="*/ 10000 w 21105"/>
                <a:gd name="connsiteY0" fmla="*/ 10312 h 10312"/>
                <a:gd name="connsiteX1" fmla="*/ 0 w 21105"/>
                <a:gd name="connsiteY1" fmla="*/ 10312 h 10312"/>
                <a:gd name="connsiteX2" fmla="*/ 1545 w 21105"/>
                <a:gd name="connsiteY2" fmla="*/ 312 h 10312"/>
                <a:gd name="connsiteX3" fmla="*/ 21105 w 21105"/>
                <a:gd name="connsiteY3" fmla="*/ 0 h 10312"/>
                <a:gd name="connsiteX4" fmla="*/ 10000 w 21105"/>
                <a:gd name="connsiteY4" fmla="*/ 10312 h 10312"/>
                <a:gd name="connsiteX0" fmla="*/ 21105 w 21105"/>
                <a:gd name="connsiteY0" fmla="*/ 10312 h 10312"/>
                <a:gd name="connsiteX1" fmla="*/ 0 w 21105"/>
                <a:gd name="connsiteY1" fmla="*/ 10312 h 10312"/>
                <a:gd name="connsiteX2" fmla="*/ 1545 w 21105"/>
                <a:gd name="connsiteY2" fmla="*/ 312 h 10312"/>
                <a:gd name="connsiteX3" fmla="*/ 21105 w 21105"/>
                <a:gd name="connsiteY3" fmla="*/ 0 h 10312"/>
                <a:gd name="connsiteX4" fmla="*/ 21105 w 21105"/>
                <a:gd name="connsiteY4" fmla="*/ 10312 h 10312"/>
                <a:gd name="connsiteX0" fmla="*/ 21105 w 21129"/>
                <a:gd name="connsiteY0" fmla="*/ 10000 h 10000"/>
                <a:gd name="connsiteX1" fmla="*/ 0 w 21129"/>
                <a:gd name="connsiteY1" fmla="*/ 10000 h 10000"/>
                <a:gd name="connsiteX2" fmla="*/ 1545 w 21129"/>
                <a:gd name="connsiteY2" fmla="*/ 0 h 10000"/>
                <a:gd name="connsiteX3" fmla="*/ 21129 w 21129"/>
                <a:gd name="connsiteY3" fmla="*/ 313 h 10000"/>
                <a:gd name="connsiteX4" fmla="*/ 21105 w 21129"/>
                <a:gd name="connsiteY4" fmla="*/ 10000 h 10000"/>
                <a:gd name="connsiteX0" fmla="*/ 21105 w 21129"/>
                <a:gd name="connsiteY0" fmla="*/ 10000 h 10000"/>
                <a:gd name="connsiteX1" fmla="*/ 0 w 21129"/>
                <a:gd name="connsiteY1" fmla="*/ 10000 h 10000"/>
                <a:gd name="connsiteX2" fmla="*/ 1545 w 21129"/>
                <a:gd name="connsiteY2" fmla="*/ 0 h 10000"/>
                <a:gd name="connsiteX3" fmla="*/ 21129 w 21129"/>
                <a:gd name="connsiteY3" fmla="*/ 157 h 10000"/>
                <a:gd name="connsiteX4" fmla="*/ 21105 w 21129"/>
                <a:gd name="connsiteY4" fmla="*/ 10000 h 10000"/>
                <a:gd name="connsiteX0" fmla="*/ 21105 w 21129"/>
                <a:gd name="connsiteY0" fmla="*/ 10000 h 10000"/>
                <a:gd name="connsiteX1" fmla="*/ 0 w 21129"/>
                <a:gd name="connsiteY1" fmla="*/ 10000 h 10000"/>
                <a:gd name="connsiteX2" fmla="*/ 1545 w 21129"/>
                <a:gd name="connsiteY2" fmla="*/ 0 h 10000"/>
                <a:gd name="connsiteX3" fmla="*/ 21129 w 21129"/>
                <a:gd name="connsiteY3" fmla="*/ 1 h 10000"/>
                <a:gd name="connsiteX4" fmla="*/ 21105 w 21129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9" h="10000">
                  <a:moveTo>
                    <a:pt x="21105" y="10000"/>
                  </a:moveTo>
                  <a:lnTo>
                    <a:pt x="0" y="10000"/>
                  </a:lnTo>
                  <a:lnTo>
                    <a:pt x="1545" y="0"/>
                  </a:lnTo>
                  <a:lnTo>
                    <a:pt x="21129" y="1"/>
                  </a:lnTo>
                  <a:lnTo>
                    <a:pt x="21105" y="100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FFFFFF"/>
                </a:solidFill>
                <a:latin typeface="linea-basic-10" charset="0"/>
                <a:ea typeface="linea-basic-10" charset="0"/>
                <a:cs typeface="linea-basic-10" charset="0"/>
              </a:endParaRPr>
            </a:p>
          </p:txBody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xmlns="" id="{178BD85C-C5D5-4F1F-9CDC-4E4944D80D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895337" y="1709785"/>
              <a:ext cx="520127" cy="937846"/>
            </a:xfrm>
            <a:custGeom>
              <a:avLst/>
              <a:gdLst>
                <a:gd name="T0" fmla="*/ 193 w 193"/>
                <a:gd name="T1" fmla="*/ 175 h 348"/>
                <a:gd name="T2" fmla="*/ 0 w 193"/>
                <a:gd name="T3" fmla="*/ 0 h 348"/>
                <a:gd name="T4" fmla="*/ 0 w 193"/>
                <a:gd name="T5" fmla="*/ 175 h 348"/>
                <a:gd name="T6" fmla="*/ 0 w 193"/>
                <a:gd name="T7" fmla="*/ 348 h 348"/>
                <a:gd name="T8" fmla="*/ 193 w 193"/>
                <a:gd name="T9" fmla="*/ 175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348">
                  <a:moveTo>
                    <a:pt x="193" y="175"/>
                  </a:moveTo>
                  <a:lnTo>
                    <a:pt x="0" y="0"/>
                  </a:lnTo>
                  <a:lnTo>
                    <a:pt x="0" y="175"/>
                  </a:lnTo>
                  <a:lnTo>
                    <a:pt x="0" y="348"/>
                  </a:lnTo>
                  <a:lnTo>
                    <a:pt x="193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0" rIns="0" bIns="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2800" dirty="0">
                  <a:solidFill>
                    <a:srgbClr val="FFFFFF"/>
                  </a:solidFill>
                  <a:latin typeface="linea-basic-10" charset="0"/>
                  <a:ea typeface="linea-basic-10" charset="0"/>
                  <a:cs typeface="linea-basic-10" charset="0"/>
                </a:rPr>
                <a:t>1</a:t>
              </a:r>
            </a:p>
          </p:txBody>
        </p:sp>
      </p:grpSp>
      <p:sp>
        <p:nvSpPr>
          <p:cNvPr id="51" name="Freeform 13">
            <a:extLst>
              <a:ext uri="{FF2B5EF4-FFF2-40B4-BE49-F238E27FC236}">
                <a16:creationId xmlns:a16="http://schemas.microsoft.com/office/drawing/2014/main" xmlns="" id="{6461A7CD-8538-4CA7-A8E0-0EF5D7ED61E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9869512" y="3084214"/>
            <a:ext cx="479703" cy="3813367"/>
          </a:xfrm>
          <a:custGeom>
            <a:avLst/>
            <a:gdLst>
              <a:gd name="T0" fmla="*/ 178 w 178"/>
              <a:gd name="T1" fmla="*/ 0 h 1415"/>
              <a:gd name="T2" fmla="*/ 178 w 178"/>
              <a:gd name="T3" fmla="*/ 1415 h 1415"/>
              <a:gd name="T4" fmla="*/ 0 w 178"/>
              <a:gd name="T5" fmla="*/ 1415 h 1415"/>
              <a:gd name="T6" fmla="*/ 0 w 178"/>
              <a:gd name="T7" fmla="*/ 177 h 1415"/>
              <a:gd name="T8" fmla="*/ 178 w 178"/>
              <a:gd name="T9" fmla="*/ 0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1415">
                <a:moveTo>
                  <a:pt x="178" y="0"/>
                </a:moveTo>
                <a:lnTo>
                  <a:pt x="178" y="1415"/>
                </a:lnTo>
                <a:lnTo>
                  <a:pt x="0" y="1415"/>
                </a:lnTo>
                <a:lnTo>
                  <a:pt x="0" y="177"/>
                </a:lnTo>
                <a:lnTo>
                  <a:pt x="17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Roboto Regular" charset="0"/>
            </a:endParaRPr>
          </a:p>
        </p:txBody>
      </p:sp>
      <p:grpSp>
        <p:nvGrpSpPr>
          <p:cNvPr id="52" name="Group 33">
            <a:extLst>
              <a:ext uri="{FF2B5EF4-FFF2-40B4-BE49-F238E27FC236}">
                <a16:creationId xmlns:a16="http://schemas.microsoft.com/office/drawing/2014/main" xmlns="" id="{3F031E7B-DAC5-42B1-B4FE-B70EA9914B59}"/>
              </a:ext>
            </a:extLst>
          </p:cNvPr>
          <p:cNvGrpSpPr/>
          <p:nvPr userDrawn="1"/>
        </p:nvGrpSpPr>
        <p:grpSpPr>
          <a:xfrm>
            <a:off x="5062071" y="2852448"/>
            <a:ext cx="5287144" cy="940541"/>
            <a:chOff x="5062071" y="2852448"/>
            <a:chExt cx="5287144" cy="940541"/>
          </a:xfrm>
          <a:solidFill>
            <a:schemeClr val="accent2"/>
          </a:solidFill>
        </p:grpSpPr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xmlns="" id="{CA99065E-A8CA-4930-B374-344F0413575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468039" y="3084214"/>
              <a:ext cx="4881176" cy="477008"/>
            </a:xfrm>
            <a:custGeom>
              <a:avLst/>
              <a:gdLst>
                <a:gd name="T0" fmla="*/ 924 w 924"/>
                <a:gd name="T1" fmla="*/ 177 h 177"/>
                <a:gd name="T2" fmla="*/ 0 w 924"/>
                <a:gd name="T3" fmla="*/ 177 h 177"/>
                <a:gd name="T4" fmla="*/ 178 w 924"/>
                <a:gd name="T5" fmla="*/ 0 h 177"/>
                <a:gd name="T6" fmla="*/ 924 w 924"/>
                <a:gd name="T7" fmla="*/ 0 h 177"/>
                <a:gd name="T8" fmla="*/ 924 w 924"/>
                <a:gd name="T9" fmla="*/ 177 h 177"/>
                <a:gd name="connsiteX0" fmla="*/ 10000 w 19602"/>
                <a:gd name="connsiteY0" fmla="*/ 10000 h 10000"/>
                <a:gd name="connsiteX1" fmla="*/ 0 w 19602"/>
                <a:gd name="connsiteY1" fmla="*/ 10000 h 10000"/>
                <a:gd name="connsiteX2" fmla="*/ 1926 w 19602"/>
                <a:gd name="connsiteY2" fmla="*/ 0 h 10000"/>
                <a:gd name="connsiteX3" fmla="*/ 19602 w 19602"/>
                <a:gd name="connsiteY3" fmla="*/ 0 h 10000"/>
                <a:gd name="connsiteX4" fmla="*/ 10000 w 19602"/>
                <a:gd name="connsiteY4" fmla="*/ 10000 h 10000"/>
                <a:gd name="connsiteX0" fmla="*/ 19481 w 19602"/>
                <a:gd name="connsiteY0" fmla="*/ 9843 h 10000"/>
                <a:gd name="connsiteX1" fmla="*/ 0 w 19602"/>
                <a:gd name="connsiteY1" fmla="*/ 10000 h 10000"/>
                <a:gd name="connsiteX2" fmla="*/ 1926 w 19602"/>
                <a:gd name="connsiteY2" fmla="*/ 0 h 10000"/>
                <a:gd name="connsiteX3" fmla="*/ 19602 w 19602"/>
                <a:gd name="connsiteY3" fmla="*/ 0 h 10000"/>
                <a:gd name="connsiteX4" fmla="*/ 19481 w 19602"/>
                <a:gd name="connsiteY4" fmla="*/ 984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02" h="10000">
                  <a:moveTo>
                    <a:pt x="19481" y="9843"/>
                  </a:moveTo>
                  <a:lnTo>
                    <a:pt x="0" y="10000"/>
                  </a:lnTo>
                  <a:lnTo>
                    <a:pt x="1926" y="0"/>
                  </a:lnTo>
                  <a:lnTo>
                    <a:pt x="19602" y="0"/>
                  </a:lnTo>
                  <a:cubicBezTo>
                    <a:pt x="19562" y="3281"/>
                    <a:pt x="19521" y="6562"/>
                    <a:pt x="19481" y="98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FFFFFF"/>
                </a:solidFill>
                <a:latin typeface="linea-basic-10" charset="0"/>
                <a:ea typeface="linea-basic-10" charset="0"/>
                <a:cs typeface="linea-basic-10" charset="0"/>
              </a:endParaRPr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xmlns="" id="{0005A199-162B-4229-85D7-02828EFA82A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62071" y="2852448"/>
              <a:ext cx="520127" cy="940541"/>
            </a:xfrm>
            <a:custGeom>
              <a:avLst/>
              <a:gdLst>
                <a:gd name="T0" fmla="*/ 193 w 193"/>
                <a:gd name="T1" fmla="*/ 173 h 349"/>
                <a:gd name="T2" fmla="*/ 0 w 193"/>
                <a:gd name="T3" fmla="*/ 0 h 349"/>
                <a:gd name="T4" fmla="*/ 0 w 193"/>
                <a:gd name="T5" fmla="*/ 173 h 349"/>
                <a:gd name="T6" fmla="*/ 0 w 193"/>
                <a:gd name="T7" fmla="*/ 349 h 349"/>
                <a:gd name="T8" fmla="*/ 193 w 193"/>
                <a:gd name="T9" fmla="*/ 17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349">
                  <a:moveTo>
                    <a:pt x="193" y="173"/>
                  </a:moveTo>
                  <a:lnTo>
                    <a:pt x="0" y="0"/>
                  </a:lnTo>
                  <a:lnTo>
                    <a:pt x="0" y="173"/>
                  </a:lnTo>
                  <a:lnTo>
                    <a:pt x="0" y="349"/>
                  </a:lnTo>
                  <a:lnTo>
                    <a:pt x="193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0" rIns="0" bIns="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2800" dirty="0">
                  <a:solidFill>
                    <a:srgbClr val="FFFFFF"/>
                  </a:solidFill>
                  <a:latin typeface="linea-basic-10" charset="0"/>
                  <a:ea typeface="linea-basic-10" charset="0"/>
                  <a:cs typeface="linea-basic-10" charset="0"/>
                </a:rPr>
                <a:t>2</a:t>
              </a:r>
            </a:p>
          </p:txBody>
        </p:sp>
      </p:grpSp>
      <p:sp>
        <p:nvSpPr>
          <p:cNvPr id="55" name="Freeform 21">
            <a:extLst>
              <a:ext uri="{FF2B5EF4-FFF2-40B4-BE49-F238E27FC236}">
                <a16:creationId xmlns:a16="http://schemas.microsoft.com/office/drawing/2014/main" xmlns="" id="{D3678DE4-98A8-44F9-B6AD-C85794B0C58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9246976" y="4226877"/>
            <a:ext cx="479703" cy="2670704"/>
          </a:xfrm>
          <a:custGeom>
            <a:avLst/>
            <a:gdLst>
              <a:gd name="T0" fmla="*/ 178 w 178"/>
              <a:gd name="T1" fmla="*/ 0 h 991"/>
              <a:gd name="T2" fmla="*/ 178 w 178"/>
              <a:gd name="T3" fmla="*/ 991 h 991"/>
              <a:gd name="T4" fmla="*/ 0 w 178"/>
              <a:gd name="T5" fmla="*/ 991 h 991"/>
              <a:gd name="T6" fmla="*/ 0 w 178"/>
              <a:gd name="T7" fmla="*/ 178 h 991"/>
              <a:gd name="T8" fmla="*/ 178 w 178"/>
              <a:gd name="T9" fmla="*/ 0 h 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991">
                <a:moveTo>
                  <a:pt x="178" y="0"/>
                </a:moveTo>
                <a:lnTo>
                  <a:pt x="178" y="991"/>
                </a:lnTo>
                <a:lnTo>
                  <a:pt x="0" y="991"/>
                </a:lnTo>
                <a:lnTo>
                  <a:pt x="0" y="178"/>
                </a:lnTo>
                <a:lnTo>
                  <a:pt x="17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Roboto Regular" charset="0"/>
            </a:endParaRPr>
          </a:p>
        </p:txBody>
      </p:sp>
      <p:grpSp>
        <p:nvGrpSpPr>
          <p:cNvPr id="56" name="Group 32">
            <a:extLst>
              <a:ext uri="{FF2B5EF4-FFF2-40B4-BE49-F238E27FC236}">
                <a16:creationId xmlns:a16="http://schemas.microsoft.com/office/drawing/2014/main" xmlns="" id="{71F965C3-C354-4793-86B1-65AF21529B5E}"/>
              </a:ext>
            </a:extLst>
          </p:cNvPr>
          <p:cNvGrpSpPr/>
          <p:nvPr userDrawn="1"/>
        </p:nvGrpSpPr>
        <p:grpSpPr>
          <a:xfrm>
            <a:off x="6228805" y="3989720"/>
            <a:ext cx="3497873" cy="945931"/>
            <a:chOff x="6228805" y="3989720"/>
            <a:chExt cx="3497873" cy="945931"/>
          </a:xfrm>
          <a:solidFill>
            <a:schemeClr val="accent3"/>
          </a:solidFill>
        </p:grpSpPr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xmlns="" id="{C6FC3C64-84BB-4097-BFF6-38B1F1D0083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727303" y="4219394"/>
              <a:ext cx="2999375" cy="494669"/>
            </a:xfrm>
            <a:custGeom>
              <a:avLst/>
              <a:gdLst>
                <a:gd name="T0" fmla="*/ 693 w 693"/>
                <a:gd name="T1" fmla="*/ 178 h 178"/>
                <a:gd name="T2" fmla="*/ 0 w 693"/>
                <a:gd name="T3" fmla="*/ 178 h 178"/>
                <a:gd name="T4" fmla="*/ 178 w 693"/>
                <a:gd name="T5" fmla="*/ 0 h 178"/>
                <a:gd name="T6" fmla="*/ 693 w 693"/>
                <a:gd name="T7" fmla="*/ 0 h 178"/>
                <a:gd name="T8" fmla="*/ 693 w 693"/>
                <a:gd name="T9" fmla="*/ 178 h 178"/>
                <a:gd name="connsiteX0" fmla="*/ 10000 w 16060"/>
                <a:gd name="connsiteY0" fmla="*/ 10156 h 10156"/>
                <a:gd name="connsiteX1" fmla="*/ 0 w 16060"/>
                <a:gd name="connsiteY1" fmla="*/ 10156 h 10156"/>
                <a:gd name="connsiteX2" fmla="*/ 2569 w 16060"/>
                <a:gd name="connsiteY2" fmla="*/ 156 h 10156"/>
                <a:gd name="connsiteX3" fmla="*/ 16060 w 16060"/>
                <a:gd name="connsiteY3" fmla="*/ 0 h 10156"/>
                <a:gd name="connsiteX4" fmla="*/ 10000 w 16060"/>
                <a:gd name="connsiteY4" fmla="*/ 10156 h 10156"/>
                <a:gd name="connsiteX0" fmla="*/ 16060 w 16060"/>
                <a:gd name="connsiteY0" fmla="*/ 10312 h 10312"/>
                <a:gd name="connsiteX1" fmla="*/ 0 w 16060"/>
                <a:gd name="connsiteY1" fmla="*/ 10156 h 10312"/>
                <a:gd name="connsiteX2" fmla="*/ 2569 w 16060"/>
                <a:gd name="connsiteY2" fmla="*/ 156 h 10312"/>
                <a:gd name="connsiteX3" fmla="*/ 16060 w 16060"/>
                <a:gd name="connsiteY3" fmla="*/ 0 h 10312"/>
                <a:gd name="connsiteX4" fmla="*/ 16060 w 16060"/>
                <a:gd name="connsiteY4" fmla="*/ 10312 h 1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60" h="10312">
                  <a:moveTo>
                    <a:pt x="16060" y="10312"/>
                  </a:moveTo>
                  <a:lnTo>
                    <a:pt x="0" y="10156"/>
                  </a:lnTo>
                  <a:lnTo>
                    <a:pt x="2569" y="156"/>
                  </a:lnTo>
                  <a:lnTo>
                    <a:pt x="16060" y="0"/>
                  </a:lnTo>
                  <a:lnTo>
                    <a:pt x="16060" y="10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FFFFFF"/>
                </a:solidFill>
                <a:latin typeface="linea-basic-10" charset="0"/>
                <a:ea typeface="linea-basic-10" charset="0"/>
                <a:cs typeface="linea-basic-10" charset="0"/>
              </a:endParaRPr>
            </a:p>
          </p:txBody>
        </p:sp>
        <p:sp>
          <p:nvSpPr>
            <p:cNvPr id="58" name="Freeform 25">
              <a:extLst>
                <a:ext uri="{FF2B5EF4-FFF2-40B4-BE49-F238E27FC236}">
                  <a16:creationId xmlns:a16="http://schemas.microsoft.com/office/drawing/2014/main" xmlns="" id="{A2DB669A-637E-4ACC-BEC9-EFDEDB386C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228805" y="3989720"/>
              <a:ext cx="520127" cy="945931"/>
            </a:xfrm>
            <a:custGeom>
              <a:avLst/>
              <a:gdLst>
                <a:gd name="T0" fmla="*/ 193 w 193"/>
                <a:gd name="T1" fmla="*/ 176 h 351"/>
                <a:gd name="T2" fmla="*/ 0 w 193"/>
                <a:gd name="T3" fmla="*/ 0 h 351"/>
                <a:gd name="T4" fmla="*/ 0 w 193"/>
                <a:gd name="T5" fmla="*/ 176 h 351"/>
                <a:gd name="T6" fmla="*/ 0 w 193"/>
                <a:gd name="T7" fmla="*/ 351 h 351"/>
                <a:gd name="T8" fmla="*/ 193 w 193"/>
                <a:gd name="T9" fmla="*/ 17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351">
                  <a:moveTo>
                    <a:pt x="193" y="176"/>
                  </a:moveTo>
                  <a:lnTo>
                    <a:pt x="0" y="0"/>
                  </a:lnTo>
                  <a:lnTo>
                    <a:pt x="0" y="176"/>
                  </a:lnTo>
                  <a:lnTo>
                    <a:pt x="0" y="351"/>
                  </a:lnTo>
                  <a:lnTo>
                    <a:pt x="193" y="1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0" rIns="0" bIns="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2800" dirty="0">
                  <a:solidFill>
                    <a:srgbClr val="FFFFFF"/>
                  </a:solidFill>
                  <a:latin typeface="linea-basic-10" charset="0"/>
                  <a:ea typeface="linea-basic-10" charset="0"/>
                  <a:cs typeface="linea-basic-10" charset="0"/>
                </a:rPr>
                <a:t>3</a:t>
              </a:r>
            </a:p>
          </p:txBody>
        </p:sp>
      </p:grpSp>
      <p:sp>
        <p:nvSpPr>
          <p:cNvPr id="59" name="Freeform 29">
            <a:extLst>
              <a:ext uri="{FF2B5EF4-FFF2-40B4-BE49-F238E27FC236}">
                <a16:creationId xmlns:a16="http://schemas.microsoft.com/office/drawing/2014/main" xmlns="" id="{1FABEB71-73AB-4FD9-A4D2-4B34E813A50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8632526" y="5356065"/>
            <a:ext cx="479703" cy="1541517"/>
          </a:xfrm>
          <a:custGeom>
            <a:avLst/>
            <a:gdLst>
              <a:gd name="T0" fmla="*/ 178 w 178"/>
              <a:gd name="T1" fmla="*/ 0 h 572"/>
              <a:gd name="T2" fmla="*/ 178 w 178"/>
              <a:gd name="T3" fmla="*/ 572 h 572"/>
              <a:gd name="T4" fmla="*/ 0 w 178"/>
              <a:gd name="T5" fmla="*/ 572 h 572"/>
              <a:gd name="T6" fmla="*/ 0 w 178"/>
              <a:gd name="T7" fmla="*/ 178 h 572"/>
              <a:gd name="T8" fmla="*/ 178 w 178"/>
              <a:gd name="T9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572">
                <a:moveTo>
                  <a:pt x="178" y="0"/>
                </a:moveTo>
                <a:lnTo>
                  <a:pt x="178" y="572"/>
                </a:lnTo>
                <a:lnTo>
                  <a:pt x="0" y="572"/>
                </a:lnTo>
                <a:lnTo>
                  <a:pt x="0" y="178"/>
                </a:lnTo>
                <a:lnTo>
                  <a:pt x="178" y="0"/>
                </a:lnTo>
                <a:close/>
              </a:path>
            </a:pathLst>
          </a:custGeom>
          <a:solidFill>
            <a:srgbClr val="263C8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Roboto Regular" charset="0"/>
            </a:endParaRPr>
          </a:p>
        </p:txBody>
      </p:sp>
      <p:grpSp>
        <p:nvGrpSpPr>
          <p:cNvPr id="60" name="Group 35">
            <a:extLst>
              <a:ext uri="{FF2B5EF4-FFF2-40B4-BE49-F238E27FC236}">
                <a16:creationId xmlns:a16="http://schemas.microsoft.com/office/drawing/2014/main" xmlns="" id="{75DC72AD-897E-4217-9B2A-503598DAACC4}"/>
              </a:ext>
            </a:extLst>
          </p:cNvPr>
          <p:cNvGrpSpPr/>
          <p:nvPr userDrawn="1"/>
        </p:nvGrpSpPr>
        <p:grpSpPr>
          <a:xfrm>
            <a:off x="7395540" y="5121603"/>
            <a:ext cx="1716689" cy="943236"/>
            <a:chOff x="7395540" y="5121603"/>
            <a:chExt cx="1716689" cy="943236"/>
          </a:xfrm>
          <a:solidFill>
            <a:srgbClr val="263C80"/>
          </a:solidFill>
        </p:grpSpPr>
        <p:sp>
          <p:nvSpPr>
            <p:cNvPr id="61" name="Freeform 31">
              <a:extLst>
                <a:ext uri="{FF2B5EF4-FFF2-40B4-BE49-F238E27FC236}">
                  <a16:creationId xmlns:a16="http://schemas.microsoft.com/office/drawing/2014/main" xmlns="" id="{B263DEEF-1975-4F50-AB0F-348EA0D83F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59073" y="5356065"/>
              <a:ext cx="1253156" cy="479703"/>
            </a:xfrm>
            <a:custGeom>
              <a:avLst/>
              <a:gdLst>
                <a:gd name="T0" fmla="*/ 465 w 465"/>
                <a:gd name="T1" fmla="*/ 178 h 178"/>
                <a:gd name="T2" fmla="*/ 0 w 465"/>
                <a:gd name="T3" fmla="*/ 178 h 178"/>
                <a:gd name="T4" fmla="*/ 178 w 465"/>
                <a:gd name="T5" fmla="*/ 0 h 178"/>
                <a:gd name="T6" fmla="*/ 465 w 465"/>
                <a:gd name="T7" fmla="*/ 0 h 178"/>
                <a:gd name="T8" fmla="*/ 465 w 46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178">
                  <a:moveTo>
                    <a:pt x="465" y="178"/>
                  </a:moveTo>
                  <a:lnTo>
                    <a:pt x="0" y="178"/>
                  </a:lnTo>
                  <a:lnTo>
                    <a:pt x="178" y="0"/>
                  </a:lnTo>
                  <a:lnTo>
                    <a:pt x="465" y="0"/>
                  </a:lnTo>
                  <a:lnTo>
                    <a:pt x="465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FFFFFF"/>
                </a:solidFill>
                <a:latin typeface="linea-basic-10" charset="0"/>
                <a:ea typeface="linea-basic-10" charset="0"/>
                <a:cs typeface="linea-basic-10" charset="0"/>
              </a:endParaRPr>
            </a:p>
          </p:txBody>
        </p:sp>
        <p:sp>
          <p:nvSpPr>
            <p:cNvPr id="62" name="Freeform 33">
              <a:extLst>
                <a:ext uri="{FF2B5EF4-FFF2-40B4-BE49-F238E27FC236}">
                  <a16:creationId xmlns:a16="http://schemas.microsoft.com/office/drawing/2014/main" xmlns="" id="{E892521A-6958-416E-BDCC-FE535EDDD89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395540" y="5121603"/>
              <a:ext cx="520127" cy="943236"/>
            </a:xfrm>
            <a:custGeom>
              <a:avLst/>
              <a:gdLst>
                <a:gd name="T0" fmla="*/ 193 w 193"/>
                <a:gd name="T1" fmla="*/ 175 h 350"/>
                <a:gd name="T2" fmla="*/ 0 w 193"/>
                <a:gd name="T3" fmla="*/ 0 h 350"/>
                <a:gd name="T4" fmla="*/ 0 w 193"/>
                <a:gd name="T5" fmla="*/ 175 h 350"/>
                <a:gd name="T6" fmla="*/ 0 w 193"/>
                <a:gd name="T7" fmla="*/ 350 h 350"/>
                <a:gd name="T8" fmla="*/ 193 w 193"/>
                <a:gd name="T9" fmla="*/ 17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350">
                  <a:moveTo>
                    <a:pt x="193" y="175"/>
                  </a:moveTo>
                  <a:lnTo>
                    <a:pt x="0" y="0"/>
                  </a:lnTo>
                  <a:lnTo>
                    <a:pt x="0" y="175"/>
                  </a:lnTo>
                  <a:lnTo>
                    <a:pt x="0" y="350"/>
                  </a:lnTo>
                  <a:lnTo>
                    <a:pt x="193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0" rIns="0" bIns="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2800" dirty="0">
                  <a:solidFill>
                    <a:srgbClr val="FFFFFF"/>
                  </a:solidFill>
                  <a:latin typeface="linea-basic-10" charset="0"/>
                  <a:ea typeface="linea-basic-10" charset="0"/>
                  <a:cs typeface="linea-basic-10" charset="0"/>
                </a:rPr>
                <a:t>4</a:t>
              </a:r>
            </a:p>
          </p:txBody>
        </p:sp>
      </p:grpSp>
      <p:sp>
        <p:nvSpPr>
          <p:cNvPr id="63" name="Text Placeholder 2">
            <a:extLst>
              <a:ext uri="{FF2B5EF4-FFF2-40B4-BE49-F238E27FC236}">
                <a16:creationId xmlns:a16="http://schemas.microsoft.com/office/drawing/2014/main" xmlns="" id="{ABDB4E91-EFAF-4058-85A6-B6BF7C3F29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0847" y="1813362"/>
            <a:ext cx="2815828" cy="38593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2000">
                <a:solidFill>
                  <a:srgbClr val="263C80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xmlns="" id="{2404F7DB-2142-4090-8BE4-28FD5E546A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908" y="2215498"/>
            <a:ext cx="2797705" cy="66777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263C80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xmlns="" id="{0BAAA097-69A7-488F-A147-D9227687D40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801135" y="2948098"/>
            <a:ext cx="2815828" cy="38593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2000">
                <a:solidFill>
                  <a:srgbClr val="263C80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xmlns="" id="{FC611F7A-C823-45B6-8CD7-8B0B321576C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810196" y="3350234"/>
            <a:ext cx="2797705" cy="66777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263C80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xmlns="" id="{17FF75A5-54FE-4D1C-9ADB-A0E30F812D5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996058" y="4078307"/>
            <a:ext cx="2815828" cy="38593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2000">
                <a:solidFill>
                  <a:srgbClr val="263C80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xmlns="" id="{B46C6CBB-7954-4FA0-B3BC-81725DB239C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05119" y="4480443"/>
            <a:ext cx="2797705" cy="66777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263C80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xmlns="" id="{193A5C7E-990C-4FC6-883D-0A78F9042C7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084709" y="5236802"/>
            <a:ext cx="2815828" cy="38593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2000">
                <a:solidFill>
                  <a:srgbClr val="263C80"/>
                </a:solidFill>
              </a:defRPr>
            </a:lvl1pPr>
          </a:lstStyle>
          <a:p>
            <a:pPr lvl="0"/>
            <a:endParaRPr lang="sk-SK" dirty="0"/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xmlns="" id="{DFC0DD53-B84C-4925-907E-FED1F5900E2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093770" y="5638938"/>
            <a:ext cx="2797705" cy="66777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263C80"/>
                </a:solidFill>
              </a:defRPr>
            </a:lvl1pPr>
          </a:lstStyle>
          <a:p>
            <a:pPr lvl="0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307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25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25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1" grpId="0" animBg="1"/>
      <p:bldP spid="55" grpId="0" animBg="1"/>
      <p:bldP spid="59" grpId="0" animBg="1"/>
      <p:bldP spid="63" grpId="0" build="p">
        <p:tmplLst>
          <p:tmpl lvl="1">
            <p:tnLst>
              <p:par>
                <p:cTn presetID="2" presetClass="entr" presetSubtype="8" fill="hold" nodeType="withEffect" nodePh="1">
                  <p:stCondLst>
                    <p:cond delay="1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8" fill="hold" nodeType="withEffect" nodePh="1">
                  <p:stCondLst>
                    <p:cond delay="1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" presetClass="entr" presetSubtype="8" fill="hold" nodeType="withEffect" nodePh="1">
                  <p:stCondLst>
                    <p:cond delay="1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2" presetClass="entr" presetSubtype="8" fill="hold" nodeType="withEffect" nodePh="1">
                  <p:stCondLst>
                    <p:cond delay="1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8" fill="hold" nodeType="withEffect" nodePh="1">
                  <p:stCondLst>
                    <p:cond delay="2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8" fill="hold" nodeType="withEffect" nodePh="1">
                  <p:stCondLst>
                    <p:cond delay="2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8" fill="hold" nodeType="withEffect" nodePh="1">
                  <p:stCondLst>
                    <p:cond delay="2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2" presetClass="entr" presetSubtype="8" fill="hold" nodeType="withEffect" nodePh="1">
                  <p:stCondLst>
                    <p:cond delay="2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Slide Kolieska info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xmlns="" id="{8794E0A8-40D4-4547-86FD-DB73BB3E9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/>
            </a:lvl1pPr>
          </a:lstStyle>
          <a:p>
            <a:endParaRPr lang="sk-SK" b="0" noProof="0" dirty="0">
              <a:solidFill>
                <a:srgbClr val="263C80"/>
              </a:solidFill>
              <a:latin typeface="Asap" panose="020F0504030202060203" pitchFamily="34" charset="0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A39A2B61-D18D-4002-9105-89E3149F55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1730" y="895917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95" name="Freeform 12">
            <a:extLst>
              <a:ext uri="{FF2B5EF4-FFF2-40B4-BE49-F238E27FC236}">
                <a16:creationId xmlns:a16="http://schemas.microsoft.com/office/drawing/2014/main" xmlns="" id="{A4AF3536-A32E-467D-9891-9CC30F0A0A7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377819" y="3587179"/>
            <a:ext cx="1532796" cy="1538181"/>
          </a:xfrm>
          <a:custGeom>
            <a:avLst/>
            <a:gdLst>
              <a:gd name="T0" fmla="*/ 619 w 640"/>
              <a:gd name="T1" fmla="*/ 436 h 642"/>
              <a:gd name="T2" fmla="*/ 614 w 640"/>
              <a:gd name="T3" fmla="*/ 371 h 642"/>
              <a:gd name="T4" fmla="*/ 625 w 640"/>
              <a:gd name="T5" fmla="*/ 332 h 642"/>
              <a:gd name="T6" fmla="*/ 623 w 640"/>
              <a:gd name="T7" fmla="*/ 286 h 642"/>
              <a:gd name="T8" fmla="*/ 608 w 640"/>
              <a:gd name="T9" fmla="*/ 248 h 642"/>
              <a:gd name="T10" fmla="*/ 609 w 640"/>
              <a:gd name="T11" fmla="*/ 182 h 642"/>
              <a:gd name="T12" fmla="*/ 547 w 640"/>
              <a:gd name="T13" fmla="*/ 167 h 642"/>
              <a:gd name="T14" fmla="*/ 550 w 640"/>
              <a:gd name="T15" fmla="*/ 97 h 642"/>
              <a:gd name="T16" fmla="*/ 488 w 640"/>
              <a:gd name="T17" fmla="*/ 74 h 642"/>
              <a:gd name="T18" fmla="*/ 457 w 640"/>
              <a:gd name="T19" fmla="*/ 48 h 642"/>
              <a:gd name="T20" fmla="*/ 414 w 640"/>
              <a:gd name="T21" fmla="*/ 31 h 642"/>
              <a:gd name="T22" fmla="*/ 374 w 640"/>
              <a:gd name="T23" fmla="*/ 29 h 642"/>
              <a:gd name="T24" fmla="*/ 314 w 640"/>
              <a:gd name="T25" fmla="*/ 0 h 642"/>
              <a:gd name="T26" fmla="*/ 266 w 640"/>
              <a:gd name="T27" fmla="*/ 52 h 642"/>
              <a:gd name="T28" fmla="*/ 224 w 640"/>
              <a:gd name="T29" fmla="*/ 15 h 642"/>
              <a:gd name="T30" fmla="*/ 200 w 640"/>
              <a:gd name="T31" fmla="*/ 75 h 642"/>
              <a:gd name="T32" fmla="*/ 131 w 640"/>
              <a:gd name="T33" fmla="*/ 62 h 642"/>
              <a:gd name="T34" fmla="*/ 100 w 640"/>
              <a:gd name="T35" fmla="*/ 120 h 642"/>
              <a:gd name="T36" fmla="*/ 70 w 640"/>
              <a:gd name="T37" fmla="*/ 147 h 642"/>
              <a:gd name="T38" fmla="*/ 47 w 640"/>
              <a:gd name="T39" fmla="*/ 187 h 642"/>
              <a:gd name="T40" fmla="*/ 39 w 640"/>
              <a:gd name="T41" fmla="*/ 227 h 642"/>
              <a:gd name="T42" fmla="*/ 2 w 640"/>
              <a:gd name="T43" fmla="*/ 281 h 642"/>
              <a:gd name="T44" fmla="*/ 47 w 640"/>
              <a:gd name="T45" fmla="*/ 332 h 642"/>
              <a:gd name="T46" fmla="*/ 6 w 640"/>
              <a:gd name="T47" fmla="*/ 385 h 642"/>
              <a:gd name="T48" fmla="*/ 46 w 640"/>
              <a:gd name="T49" fmla="*/ 438 h 642"/>
              <a:gd name="T50" fmla="*/ 58 w 640"/>
              <a:gd name="T51" fmla="*/ 476 h 642"/>
              <a:gd name="T52" fmla="*/ 85 w 640"/>
              <a:gd name="T53" fmla="*/ 514 h 642"/>
              <a:gd name="T54" fmla="*/ 117 w 640"/>
              <a:gd name="T55" fmla="*/ 538 h 642"/>
              <a:gd name="T56" fmla="*/ 152 w 640"/>
              <a:gd name="T57" fmla="*/ 594 h 642"/>
              <a:gd name="T58" fmla="*/ 217 w 640"/>
              <a:gd name="T59" fmla="*/ 574 h 642"/>
              <a:gd name="T60" fmla="*/ 248 w 640"/>
              <a:gd name="T61" fmla="*/ 633 h 642"/>
              <a:gd name="T62" fmla="*/ 313 w 640"/>
              <a:gd name="T63" fmla="*/ 619 h 642"/>
              <a:gd name="T64" fmla="*/ 353 w 640"/>
              <a:gd name="T65" fmla="*/ 624 h 642"/>
              <a:gd name="T66" fmla="*/ 398 w 640"/>
              <a:gd name="T67" fmla="*/ 615 h 642"/>
              <a:gd name="T68" fmla="*/ 437 w 640"/>
              <a:gd name="T69" fmla="*/ 603 h 642"/>
              <a:gd name="T70" fmla="*/ 478 w 640"/>
              <a:gd name="T71" fmla="*/ 581 h 642"/>
              <a:gd name="T72" fmla="*/ 506 w 640"/>
              <a:gd name="T73" fmla="*/ 553 h 642"/>
              <a:gd name="T74" fmla="*/ 567 w 640"/>
              <a:gd name="T75" fmla="*/ 526 h 642"/>
              <a:gd name="T76" fmla="*/ 557 w 640"/>
              <a:gd name="T77" fmla="*/ 459 h 642"/>
              <a:gd name="T78" fmla="*/ 540 w 640"/>
              <a:gd name="T79" fmla="*/ 327 h 642"/>
              <a:gd name="T80" fmla="*/ 480 w 640"/>
              <a:gd name="T81" fmla="*/ 170 h 642"/>
              <a:gd name="T82" fmla="*/ 346 w 640"/>
              <a:gd name="T83" fmla="*/ 103 h 642"/>
              <a:gd name="T84" fmla="*/ 326 w 640"/>
              <a:gd name="T85" fmla="*/ 111 h 642"/>
              <a:gd name="T86" fmla="*/ 169 w 640"/>
              <a:gd name="T87" fmla="*/ 161 h 642"/>
              <a:gd name="T88" fmla="*/ 102 w 640"/>
              <a:gd name="T89" fmla="*/ 295 h 642"/>
              <a:gd name="T90" fmla="*/ 101 w 640"/>
              <a:gd name="T91" fmla="*/ 315 h 642"/>
              <a:gd name="T92" fmla="*/ 161 w 640"/>
              <a:gd name="T93" fmla="*/ 472 h 642"/>
              <a:gd name="T94" fmla="*/ 295 w 640"/>
              <a:gd name="T95" fmla="*/ 539 h 642"/>
              <a:gd name="T96" fmla="*/ 393 w 640"/>
              <a:gd name="T97" fmla="*/ 164 h 642"/>
              <a:gd name="T98" fmla="*/ 314 w 640"/>
              <a:gd name="T99" fmla="*/ 540 h 642"/>
              <a:gd name="T100" fmla="*/ 386 w 640"/>
              <a:gd name="T101" fmla="*/ 530 h 642"/>
              <a:gd name="T102" fmla="*/ 528 w 640"/>
              <a:gd name="T103" fmla="*/ 346 h 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40" h="642">
                <a:moveTo>
                  <a:pt x="576" y="444"/>
                </a:moveTo>
                <a:cubicBezTo>
                  <a:pt x="594" y="455"/>
                  <a:pt x="594" y="455"/>
                  <a:pt x="594" y="455"/>
                </a:cubicBezTo>
                <a:cubicBezTo>
                  <a:pt x="601" y="459"/>
                  <a:pt x="611" y="456"/>
                  <a:pt x="614" y="448"/>
                </a:cubicBezTo>
                <a:cubicBezTo>
                  <a:pt x="616" y="444"/>
                  <a:pt x="618" y="440"/>
                  <a:pt x="619" y="436"/>
                </a:cubicBezTo>
                <a:cubicBezTo>
                  <a:pt x="622" y="428"/>
                  <a:pt x="618" y="420"/>
                  <a:pt x="610" y="417"/>
                </a:cubicBezTo>
                <a:cubicBezTo>
                  <a:pt x="603" y="415"/>
                  <a:pt x="603" y="415"/>
                  <a:pt x="603" y="415"/>
                </a:cubicBezTo>
                <a:cubicBezTo>
                  <a:pt x="592" y="412"/>
                  <a:pt x="584" y="402"/>
                  <a:pt x="585" y="391"/>
                </a:cubicBezTo>
                <a:cubicBezTo>
                  <a:pt x="587" y="376"/>
                  <a:pt x="601" y="367"/>
                  <a:pt x="614" y="371"/>
                </a:cubicBezTo>
                <a:cubicBezTo>
                  <a:pt x="620" y="372"/>
                  <a:pt x="620" y="372"/>
                  <a:pt x="620" y="372"/>
                </a:cubicBezTo>
                <a:cubicBezTo>
                  <a:pt x="629" y="375"/>
                  <a:pt x="637" y="369"/>
                  <a:pt x="638" y="360"/>
                </a:cubicBezTo>
                <a:cubicBezTo>
                  <a:pt x="639" y="356"/>
                  <a:pt x="639" y="352"/>
                  <a:pt x="640" y="348"/>
                </a:cubicBezTo>
                <a:cubicBezTo>
                  <a:pt x="640" y="339"/>
                  <a:pt x="634" y="332"/>
                  <a:pt x="625" y="332"/>
                </a:cubicBezTo>
                <a:cubicBezTo>
                  <a:pt x="618" y="332"/>
                  <a:pt x="618" y="332"/>
                  <a:pt x="618" y="332"/>
                </a:cubicBezTo>
                <a:cubicBezTo>
                  <a:pt x="607" y="332"/>
                  <a:pt x="596" y="325"/>
                  <a:pt x="594" y="314"/>
                </a:cubicBezTo>
                <a:cubicBezTo>
                  <a:pt x="591" y="299"/>
                  <a:pt x="602" y="286"/>
                  <a:pt x="616" y="286"/>
                </a:cubicBezTo>
                <a:cubicBezTo>
                  <a:pt x="623" y="286"/>
                  <a:pt x="623" y="286"/>
                  <a:pt x="623" y="286"/>
                </a:cubicBezTo>
                <a:cubicBezTo>
                  <a:pt x="631" y="286"/>
                  <a:pt x="638" y="278"/>
                  <a:pt x="637" y="269"/>
                </a:cubicBezTo>
                <a:cubicBezTo>
                  <a:pt x="636" y="265"/>
                  <a:pt x="635" y="261"/>
                  <a:pt x="634" y="256"/>
                </a:cubicBezTo>
                <a:cubicBezTo>
                  <a:pt x="633" y="248"/>
                  <a:pt x="624" y="243"/>
                  <a:pt x="616" y="246"/>
                </a:cubicBezTo>
                <a:cubicBezTo>
                  <a:pt x="608" y="248"/>
                  <a:pt x="608" y="248"/>
                  <a:pt x="608" y="248"/>
                </a:cubicBezTo>
                <a:cubicBezTo>
                  <a:pt x="596" y="252"/>
                  <a:pt x="583" y="245"/>
                  <a:pt x="579" y="233"/>
                </a:cubicBezTo>
                <a:cubicBezTo>
                  <a:pt x="576" y="221"/>
                  <a:pt x="582" y="208"/>
                  <a:pt x="595" y="204"/>
                </a:cubicBezTo>
                <a:cubicBezTo>
                  <a:pt x="601" y="202"/>
                  <a:pt x="601" y="202"/>
                  <a:pt x="601" y="202"/>
                </a:cubicBezTo>
                <a:cubicBezTo>
                  <a:pt x="609" y="199"/>
                  <a:pt x="613" y="190"/>
                  <a:pt x="609" y="182"/>
                </a:cubicBezTo>
                <a:cubicBezTo>
                  <a:pt x="607" y="178"/>
                  <a:pt x="605" y="174"/>
                  <a:pt x="603" y="171"/>
                </a:cubicBezTo>
                <a:cubicBezTo>
                  <a:pt x="599" y="163"/>
                  <a:pt x="590" y="161"/>
                  <a:pt x="583" y="165"/>
                </a:cubicBezTo>
                <a:cubicBezTo>
                  <a:pt x="577" y="169"/>
                  <a:pt x="577" y="169"/>
                  <a:pt x="577" y="169"/>
                </a:cubicBezTo>
                <a:cubicBezTo>
                  <a:pt x="567" y="176"/>
                  <a:pt x="554" y="175"/>
                  <a:pt x="547" y="167"/>
                </a:cubicBezTo>
                <a:cubicBezTo>
                  <a:pt x="537" y="156"/>
                  <a:pt x="539" y="139"/>
                  <a:pt x="550" y="132"/>
                </a:cubicBezTo>
                <a:cubicBezTo>
                  <a:pt x="556" y="128"/>
                  <a:pt x="556" y="128"/>
                  <a:pt x="556" y="128"/>
                </a:cubicBezTo>
                <a:cubicBezTo>
                  <a:pt x="563" y="123"/>
                  <a:pt x="564" y="113"/>
                  <a:pt x="558" y="106"/>
                </a:cubicBezTo>
                <a:cubicBezTo>
                  <a:pt x="556" y="103"/>
                  <a:pt x="553" y="100"/>
                  <a:pt x="550" y="97"/>
                </a:cubicBezTo>
                <a:cubicBezTo>
                  <a:pt x="544" y="91"/>
                  <a:pt x="534" y="91"/>
                  <a:pt x="528" y="98"/>
                </a:cubicBezTo>
                <a:cubicBezTo>
                  <a:pt x="524" y="103"/>
                  <a:pt x="524" y="103"/>
                  <a:pt x="524" y="103"/>
                </a:cubicBezTo>
                <a:cubicBezTo>
                  <a:pt x="516" y="112"/>
                  <a:pt x="504" y="115"/>
                  <a:pt x="494" y="109"/>
                </a:cubicBezTo>
                <a:cubicBezTo>
                  <a:pt x="481" y="102"/>
                  <a:pt x="479" y="85"/>
                  <a:pt x="488" y="74"/>
                </a:cubicBezTo>
                <a:cubicBezTo>
                  <a:pt x="492" y="70"/>
                  <a:pt x="492" y="70"/>
                  <a:pt x="492" y="70"/>
                </a:cubicBezTo>
                <a:cubicBezTo>
                  <a:pt x="497" y="63"/>
                  <a:pt x="496" y="53"/>
                  <a:pt x="488" y="48"/>
                </a:cubicBezTo>
                <a:cubicBezTo>
                  <a:pt x="485" y="46"/>
                  <a:pt x="481" y="44"/>
                  <a:pt x="477" y="41"/>
                </a:cubicBezTo>
                <a:cubicBezTo>
                  <a:pt x="470" y="37"/>
                  <a:pt x="460" y="40"/>
                  <a:pt x="457" y="48"/>
                </a:cubicBezTo>
                <a:cubicBezTo>
                  <a:pt x="454" y="55"/>
                  <a:pt x="454" y="55"/>
                  <a:pt x="454" y="55"/>
                </a:cubicBezTo>
                <a:cubicBezTo>
                  <a:pt x="450" y="65"/>
                  <a:pt x="438" y="71"/>
                  <a:pt x="427" y="69"/>
                </a:cubicBezTo>
                <a:cubicBezTo>
                  <a:pt x="413" y="65"/>
                  <a:pt x="406" y="50"/>
                  <a:pt x="412" y="37"/>
                </a:cubicBezTo>
                <a:cubicBezTo>
                  <a:pt x="414" y="31"/>
                  <a:pt x="414" y="31"/>
                  <a:pt x="414" y="31"/>
                </a:cubicBezTo>
                <a:cubicBezTo>
                  <a:pt x="418" y="23"/>
                  <a:pt x="413" y="14"/>
                  <a:pt x="405" y="12"/>
                </a:cubicBezTo>
                <a:cubicBezTo>
                  <a:pt x="401" y="11"/>
                  <a:pt x="396" y="9"/>
                  <a:pt x="392" y="9"/>
                </a:cubicBezTo>
                <a:cubicBezTo>
                  <a:pt x="384" y="7"/>
                  <a:pt x="376" y="12"/>
                  <a:pt x="375" y="21"/>
                </a:cubicBezTo>
                <a:cubicBezTo>
                  <a:pt x="374" y="29"/>
                  <a:pt x="374" y="29"/>
                  <a:pt x="374" y="29"/>
                </a:cubicBezTo>
                <a:cubicBezTo>
                  <a:pt x="372" y="41"/>
                  <a:pt x="360" y="50"/>
                  <a:pt x="348" y="49"/>
                </a:cubicBezTo>
                <a:cubicBezTo>
                  <a:pt x="337" y="52"/>
                  <a:pt x="325" y="43"/>
                  <a:pt x="327" y="31"/>
                </a:cubicBezTo>
                <a:cubicBezTo>
                  <a:pt x="329" y="17"/>
                  <a:pt x="329" y="17"/>
                  <a:pt x="329" y="17"/>
                </a:cubicBezTo>
                <a:cubicBezTo>
                  <a:pt x="330" y="8"/>
                  <a:pt x="323" y="0"/>
                  <a:pt x="314" y="0"/>
                </a:cubicBezTo>
                <a:cubicBezTo>
                  <a:pt x="310" y="0"/>
                  <a:pt x="306" y="1"/>
                  <a:pt x="301" y="1"/>
                </a:cubicBezTo>
                <a:cubicBezTo>
                  <a:pt x="293" y="1"/>
                  <a:pt x="286" y="9"/>
                  <a:pt x="288" y="18"/>
                </a:cubicBezTo>
                <a:cubicBezTo>
                  <a:pt x="289" y="25"/>
                  <a:pt x="289" y="25"/>
                  <a:pt x="289" y="25"/>
                </a:cubicBezTo>
                <a:cubicBezTo>
                  <a:pt x="291" y="39"/>
                  <a:pt x="281" y="52"/>
                  <a:pt x="266" y="52"/>
                </a:cubicBezTo>
                <a:cubicBezTo>
                  <a:pt x="255" y="52"/>
                  <a:pt x="245" y="43"/>
                  <a:pt x="244" y="32"/>
                </a:cubicBezTo>
                <a:cubicBezTo>
                  <a:pt x="243" y="27"/>
                  <a:pt x="243" y="27"/>
                  <a:pt x="243" y="27"/>
                </a:cubicBezTo>
                <a:cubicBezTo>
                  <a:pt x="241" y="18"/>
                  <a:pt x="233" y="13"/>
                  <a:pt x="224" y="15"/>
                </a:cubicBezTo>
                <a:cubicBezTo>
                  <a:pt x="224" y="15"/>
                  <a:pt x="224" y="15"/>
                  <a:pt x="224" y="15"/>
                </a:cubicBezTo>
                <a:cubicBezTo>
                  <a:pt x="220" y="17"/>
                  <a:pt x="216" y="18"/>
                  <a:pt x="212" y="19"/>
                </a:cubicBezTo>
                <a:cubicBezTo>
                  <a:pt x="204" y="22"/>
                  <a:pt x="200" y="31"/>
                  <a:pt x="204" y="39"/>
                </a:cubicBezTo>
                <a:cubicBezTo>
                  <a:pt x="207" y="46"/>
                  <a:pt x="207" y="46"/>
                  <a:pt x="207" y="46"/>
                </a:cubicBezTo>
                <a:cubicBezTo>
                  <a:pt x="212" y="56"/>
                  <a:pt x="209" y="68"/>
                  <a:pt x="200" y="75"/>
                </a:cubicBezTo>
                <a:cubicBezTo>
                  <a:pt x="188" y="83"/>
                  <a:pt x="172" y="79"/>
                  <a:pt x="166" y="66"/>
                </a:cubicBezTo>
                <a:cubicBezTo>
                  <a:pt x="163" y="60"/>
                  <a:pt x="163" y="60"/>
                  <a:pt x="163" y="60"/>
                </a:cubicBezTo>
                <a:cubicBezTo>
                  <a:pt x="159" y="52"/>
                  <a:pt x="149" y="50"/>
                  <a:pt x="142" y="55"/>
                </a:cubicBezTo>
                <a:cubicBezTo>
                  <a:pt x="138" y="57"/>
                  <a:pt x="135" y="59"/>
                  <a:pt x="131" y="62"/>
                </a:cubicBezTo>
                <a:cubicBezTo>
                  <a:pt x="124" y="67"/>
                  <a:pt x="123" y="77"/>
                  <a:pt x="129" y="83"/>
                </a:cubicBezTo>
                <a:cubicBezTo>
                  <a:pt x="134" y="89"/>
                  <a:pt x="134" y="89"/>
                  <a:pt x="134" y="89"/>
                </a:cubicBezTo>
                <a:cubicBezTo>
                  <a:pt x="141" y="97"/>
                  <a:pt x="142" y="110"/>
                  <a:pt x="135" y="119"/>
                </a:cubicBezTo>
                <a:cubicBezTo>
                  <a:pt x="126" y="130"/>
                  <a:pt x="109" y="130"/>
                  <a:pt x="100" y="120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90" y="109"/>
                  <a:pt x="80" y="109"/>
                  <a:pt x="74" y="116"/>
                </a:cubicBezTo>
                <a:cubicBezTo>
                  <a:pt x="71" y="119"/>
                  <a:pt x="69" y="122"/>
                  <a:pt x="66" y="126"/>
                </a:cubicBezTo>
                <a:cubicBezTo>
                  <a:pt x="61" y="133"/>
                  <a:pt x="63" y="142"/>
                  <a:pt x="70" y="147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87" y="158"/>
                  <a:pt x="91" y="172"/>
                  <a:pt x="84" y="183"/>
                </a:cubicBezTo>
                <a:cubicBezTo>
                  <a:pt x="88" y="194"/>
                  <a:pt x="75" y="204"/>
                  <a:pt x="65" y="198"/>
                </a:cubicBezTo>
                <a:cubicBezTo>
                  <a:pt x="47" y="187"/>
                  <a:pt x="47" y="187"/>
                  <a:pt x="47" y="187"/>
                </a:cubicBezTo>
                <a:cubicBezTo>
                  <a:pt x="40" y="182"/>
                  <a:pt x="30" y="185"/>
                  <a:pt x="26" y="193"/>
                </a:cubicBezTo>
                <a:cubicBezTo>
                  <a:pt x="25" y="197"/>
                  <a:pt x="23" y="201"/>
                  <a:pt x="21" y="205"/>
                </a:cubicBezTo>
                <a:cubicBezTo>
                  <a:pt x="18" y="213"/>
                  <a:pt x="23" y="222"/>
                  <a:pt x="31" y="225"/>
                </a:cubicBezTo>
                <a:cubicBezTo>
                  <a:pt x="39" y="227"/>
                  <a:pt x="39" y="227"/>
                  <a:pt x="39" y="227"/>
                </a:cubicBezTo>
                <a:cubicBezTo>
                  <a:pt x="51" y="230"/>
                  <a:pt x="58" y="243"/>
                  <a:pt x="55" y="255"/>
                </a:cubicBezTo>
                <a:cubicBezTo>
                  <a:pt x="51" y="267"/>
                  <a:pt x="39" y="274"/>
                  <a:pt x="26" y="271"/>
                </a:cubicBezTo>
                <a:cubicBezTo>
                  <a:pt x="20" y="269"/>
                  <a:pt x="20" y="269"/>
                  <a:pt x="20" y="269"/>
                </a:cubicBezTo>
                <a:cubicBezTo>
                  <a:pt x="12" y="267"/>
                  <a:pt x="3" y="273"/>
                  <a:pt x="2" y="281"/>
                </a:cubicBezTo>
                <a:cubicBezTo>
                  <a:pt x="2" y="286"/>
                  <a:pt x="1" y="290"/>
                  <a:pt x="1" y="294"/>
                </a:cubicBezTo>
                <a:cubicBezTo>
                  <a:pt x="0" y="303"/>
                  <a:pt x="7" y="310"/>
                  <a:pt x="16" y="310"/>
                </a:cubicBezTo>
                <a:cubicBezTo>
                  <a:pt x="23" y="310"/>
                  <a:pt x="23" y="310"/>
                  <a:pt x="23" y="310"/>
                </a:cubicBezTo>
                <a:cubicBezTo>
                  <a:pt x="36" y="310"/>
                  <a:pt x="47" y="320"/>
                  <a:pt x="47" y="332"/>
                </a:cubicBezTo>
                <a:cubicBezTo>
                  <a:pt x="47" y="345"/>
                  <a:pt x="37" y="356"/>
                  <a:pt x="24" y="356"/>
                </a:cubicBezTo>
                <a:cubicBezTo>
                  <a:pt x="18" y="356"/>
                  <a:pt x="18" y="356"/>
                  <a:pt x="18" y="356"/>
                </a:cubicBezTo>
                <a:cubicBezTo>
                  <a:pt x="9" y="356"/>
                  <a:pt x="3" y="364"/>
                  <a:pt x="4" y="373"/>
                </a:cubicBezTo>
                <a:cubicBezTo>
                  <a:pt x="5" y="377"/>
                  <a:pt x="5" y="381"/>
                  <a:pt x="6" y="385"/>
                </a:cubicBezTo>
                <a:cubicBezTo>
                  <a:pt x="8" y="394"/>
                  <a:pt x="17" y="399"/>
                  <a:pt x="25" y="396"/>
                </a:cubicBezTo>
                <a:cubicBezTo>
                  <a:pt x="32" y="394"/>
                  <a:pt x="32" y="394"/>
                  <a:pt x="32" y="394"/>
                </a:cubicBezTo>
                <a:cubicBezTo>
                  <a:pt x="44" y="390"/>
                  <a:pt x="57" y="397"/>
                  <a:pt x="61" y="409"/>
                </a:cubicBezTo>
                <a:cubicBezTo>
                  <a:pt x="65" y="421"/>
                  <a:pt x="58" y="434"/>
                  <a:pt x="46" y="438"/>
                </a:cubicBezTo>
                <a:cubicBezTo>
                  <a:pt x="40" y="440"/>
                  <a:pt x="40" y="440"/>
                  <a:pt x="40" y="440"/>
                </a:cubicBezTo>
                <a:cubicBezTo>
                  <a:pt x="32" y="442"/>
                  <a:pt x="28" y="452"/>
                  <a:pt x="31" y="460"/>
                </a:cubicBezTo>
                <a:cubicBezTo>
                  <a:pt x="33" y="464"/>
                  <a:pt x="35" y="467"/>
                  <a:pt x="37" y="471"/>
                </a:cubicBezTo>
                <a:cubicBezTo>
                  <a:pt x="41" y="479"/>
                  <a:pt x="51" y="481"/>
                  <a:pt x="58" y="476"/>
                </a:cubicBezTo>
                <a:cubicBezTo>
                  <a:pt x="64" y="472"/>
                  <a:pt x="64" y="472"/>
                  <a:pt x="64" y="472"/>
                </a:cubicBezTo>
                <a:cubicBezTo>
                  <a:pt x="73" y="466"/>
                  <a:pt x="86" y="467"/>
                  <a:pt x="94" y="475"/>
                </a:cubicBezTo>
                <a:cubicBezTo>
                  <a:pt x="104" y="486"/>
                  <a:pt x="102" y="503"/>
                  <a:pt x="90" y="510"/>
                </a:cubicBezTo>
                <a:cubicBezTo>
                  <a:pt x="85" y="514"/>
                  <a:pt x="85" y="514"/>
                  <a:pt x="85" y="514"/>
                </a:cubicBezTo>
                <a:cubicBezTo>
                  <a:pt x="78" y="519"/>
                  <a:pt x="76" y="529"/>
                  <a:pt x="82" y="535"/>
                </a:cubicBezTo>
                <a:cubicBezTo>
                  <a:pt x="85" y="539"/>
                  <a:pt x="88" y="542"/>
                  <a:pt x="91" y="545"/>
                </a:cubicBezTo>
                <a:cubicBezTo>
                  <a:pt x="97" y="551"/>
                  <a:pt x="107" y="551"/>
                  <a:pt x="112" y="544"/>
                </a:cubicBezTo>
                <a:cubicBezTo>
                  <a:pt x="117" y="538"/>
                  <a:pt x="117" y="538"/>
                  <a:pt x="117" y="538"/>
                </a:cubicBezTo>
                <a:cubicBezTo>
                  <a:pt x="126" y="528"/>
                  <a:pt x="140" y="527"/>
                  <a:pt x="150" y="535"/>
                </a:cubicBezTo>
                <a:cubicBezTo>
                  <a:pt x="160" y="543"/>
                  <a:pt x="161" y="558"/>
                  <a:pt x="153" y="567"/>
                </a:cubicBezTo>
                <a:cubicBezTo>
                  <a:pt x="149" y="572"/>
                  <a:pt x="149" y="572"/>
                  <a:pt x="149" y="572"/>
                </a:cubicBezTo>
                <a:cubicBezTo>
                  <a:pt x="143" y="579"/>
                  <a:pt x="145" y="589"/>
                  <a:pt x="152" y="594"/>
                </a:cubicBezTo>
                <a:cubicBezTo>
                  <a:pt x="156" y="596"/>
                  <a:pt x="160" y="598"/>
                  <a:pt x="163" y="600"/>
                </a:cubicBezTo>
                <a:cubicBezTo>
                  <a:pt x="171" y="605"/>
                  <a:pt x="180" y="601"/>
                  <a:pt x="184" y="594"/>
                </a:cubicBezTo>
                <a:cubicBezTo>
                  <a:pt x="187" y="586"/>
                  <a:pt x="187" y="586"/>
                  <a:pt x="187" y="586"/>
                </a:cubicBezTo>
                <a:cubicBezTo>
                  <a:pt x="192" y="575"/>
                  <a:pt x="205" y="569"/>
                  <a:pt x="217" y="574"/>
                </a:cubicBezTo>
                <a:cubicBezTo>
                  <a:pt x="229" y="579"/>
                  <a:pt x="234" y="593"/>
                  <a:pt x="229" y="605"/>
                </a:cubicBezTo>
                <a:cubicBezTo>
                  <a:pt x="227" y="610"/>
                  <a:pt x="227" y="610"/>
                  <a:pt x="227" y="610"/>
                </a:cubicBezTo>
                <a:cubicBezTo>
                  <a:pt x="223" y="619"/>
                  <a:pt x="228" y="628"/>
                  <a:pt x="236" y="630"/>
                </a:cubicBezTo>
                <a:cubicBezTo>
                  <a:pt x="240" y="631"/>
                  <a:pt x="244" y="632"/>
                  <a:pt x="248" y="633"/>
                </a:cubicBezTo>
                <a:cubicBezTo>
                  <a:pt x="257" y="635"/>
                  <a:pt x="265" y="629"/>
                  <a:pt x="266" y="621"/>
                </a:cubicBezTo>
                <a:cubicBezTo>
                  <a:pt x="267" y="613"/>
                  <a:pt x="267" y="613"/>
                  <a:pt x="267" y="613"/>
                </a:cubicBezTo>
                <a:cubicBezTo>
                  <a:pt x="269" y="601"/>
                  <a:pt x="280" y="592"/>
                  <a:pt x="293" y="593"/>
                </a:cubicBezTo>
                <a:cubicBezTo>
                  <a:pt x="305" y="595"/>
                  <a:pt x="314" y="606"/>
                  <a:pt x="313" y="619"/>
                </a:cubicBezTo>
                <a:cubicBezTo>
                  <a:pt x="312" y="625"/>
                  <a:pt x="312" y="625"/>
                  <a:pt x="312" y="625"/>
                </a:cubicBezTo>
                <a:cubicBezTo>
                  <a:pt x="311" y="634"/>
                  <a:pt x="318" y="642"/>
                  <a:pt x="327" y="641"/>
                </a:cubicBezTo>
                <a:cubicBezTo>
                  <a:pt x="331" y="641"/>
                  <a:pt x="335" y="641"/>
                  <a:pt x="339" y="641"/>
                </a:cubicBezTo>
                <a:cubicBezTo>
                  <a:pt x="348" y="640"/>
                  <a:pt x="354" y="633"/>
                  <a:pt x="353" y="624"/>
                </a:cubicBezTo>
                <a:cubicBezTo>
                  <a:pt x="352" y="616"/>
                  <a:pt x="352" y="616"/>
                  <a:pt x="352" y="616"/>
                </a:cubicBezTo>
                <a:cubicBezTo>
                  <a:pt x="349" y="604"/>
                  <a:pt x="358" y="592"/>
                  <a:pt x="371" y="590"/>
                </a:cubicBezTo>
                <a:cubicBezTo>
                  <a:pt x="383" y="588"/>
                  <a:pt x="395" y="596"/>
                  <a:pt x="397" y="609"/>
                </a:cubicBezTo>
                <a:cubicBezTo>
                  <a:pt x="398" y="615"/>
                  <a:pt x="398" y="615"/>
                  <a:pt x="398" y="615"/>
                </a:cubicBezTo>
                <a:cubicBezTo>
                  <a:pt x="399" y="624"/>
                  <a:pt x="408" y="629"/>
                  <a:pt x="416" y="627"/>
                </a:cubicBezTo>
                <a:cubicBezTo>
                  <a:pt x="417" y="627"/>
                  <a:pt x="417" y="627"/>
                  <a:pt x="417" y="627"/>
                </a:cubicBezTo>
                <a:cubicBezTo>
                  <a:pt x="421" y="625"/>
                  <a:pt x="425" y="624"/>
                  <a:pt x="429" y="622"/>
                </a:cubicBezTo>
                <a:cubicBezTo>
                  <a:pt x="437" y="620"/>
                  <a:pt x="441" y="610"/>
                  <a:pt x="437" y="603"/>
                </a:cubicBezTo>
                <a:cubicBezTo>
                  <a:pt x="434" y="596"/>
                  <a:pt x="434" y="596"/>
                  <a:pt x="434" y="596"/>
                </a:cubicBezTo>
                <a:cubicBezTo>
                  <a:pt x="428" y="584"/>
                  <a:pt x="433" y="570"/>
                  <a:pt x="444" y="565"/>
                </a:cubicBezTo>
                <a:cubicBezTo>
                  <a:pt x="456" y="559"/>
                  <a:pt x="470" y="564"/>
                  <a:pt x="475" y="576"/>
                </a:cubicBezTo>
                <a:cubicBezTo>
                  <a:pt x="478" y="581"/>
                  <a:pt x="478" y="581"/>
                  <a:pt x="478" y="581"/>
                </a:cubicBezTo>
                <a:cubicBezTo>
                  <a:pt x="482" y="589"/>
                  <a:pt x="492" y="592"/>
                  <a:pt x="499" y="587"/>
                </a:cubicBezTo>
                <a:cubicBezTo>
                  <a:pt x="502" y="585"/>
                  <a:pt x="506" y="582"/>
                  <a:pt x="509" y="580"/>
                </a:cubicBezTo>
                <a:cubicBezTo>
                  <a:pt x="516" y="575"/>
                  <a:pt x="517" y="565"/>
                  <a:pt x="512" y="558"/>
                </a:cubicBezTo>
                <a:cubicBezTo>
                  <a:pt x="506" y="553"/>
                  <a:pt x="506" y="553"/>
                  <a:pt x="506" y="553"/>
                </a:cubicBezTo>
                <a:cubicBezTo>
                  <a:pt x="498" y="543"/>
                  <a:pt x="499" y="529"/>
                  <a:pt x="508" y="520"/>
                </a:cubicBezTo>
                <a:cubicBezTo>
                  <a:pt x="517" y="512"/>
                  <a:pt x="532" y="512"/>
                  <a:pt x="541" y="522"/>
                </a:cubicBezTo>
                <a:cubicBezTo>
                  <a:pt x="545" y="526"/>
                  <a:pt x="545" y="526"/>
                  <a:pt x="545" y="526"/>
                </a:cubicBezTo>
                <a:cubicBezTo>
                  <a:pt x="551" y="533"/>
                  <a:pt x="561" y="533"/>
                  <a:pt x="567" y="526"/>
                </a:cubicBezTo>
                <a:cubicBezTo>
                  <a:pt x="569" y="523"/>
                  <a:pt x="572" y="519"/>
                  <a:pt x="575" y="516"/>
                </a:cubicBezTo>
                <a:cubicBezTo>
                  <a:pt x="580" y="509"/>
                  <a:pt x="578" y="499"/>
                  <a:pt x="571" y="495"/>
                </a:cubicBezTo>
                <a:cubicBezTo>
                  <a:pt x="564" y="491"/>
                  <a:pt x="564" y="491"/>
                  <a:pt x="564" y="491"/>
                </a:cubicBezTo>
                <a:cubicBezTo>
                  <a:pt x="553" y="484"/>
                  <a:pt x="550" y="470"/>
                  <a:pt x="557" y="459"/>
                </a:cubicBezTo>
                <a:cubicBezTo>
                  <a:pt x="553" y="448"/>
                  <a:pt x="566" y="438"/>
                  <a:pt x="576" y="444"/>
                </a:cubicBezTo>
                <a:moveTo>
                  <a:pt x="493" y="185"/>
                </a:moveTo>
                <a:cubicBezTo>
                  <a:pt x="509" y="205"/>
                  <a:pt x="521" y="229"/>
                  <a:pt x="530" y="255"/>
                </a:cubicBezTo>
                <a:cubicBezTo>
                  <a:pt x="537" y="279"/>
                  <a:pt x="540" y="303"/>
                  <a:pt x="540" y="327"/>
                </a:cubicBezTo>
                <a:cubicBezTo>
                  <a:pt x="530" y="326"/>
                  <a:pt x="530" y="326"/>
                  <a:pt x="530" y="326"/>
                </a:cubicBezTo>
                <a:cubicBezTo>
                  <a:pt x="531" y="278"/>
                  <a:pt x="515" y="230"/>
                  <a:pt x="485" y="191"/>
                </a:cubicBezTo>
                <a:cubicBezTo>
                  <a:pt x="493" y="185"/>
                  <a:pt x="493" y="185"/>
                  <a:pt x="493" y="185"/>
                </a:cubicBezTo>
                <a:moveTo>
                  <a:pt x="480" y="170"/>
                </a:moveTo>
                <a:cubicBezTo>
                  <a:pt x="472" y="177"/>
                  <a:pt x="472" y="177"/>
                  <a:pt x="472" y="177"/>
                </a:cubicBezTo>
                <a:cubicBezTo>
                  <a:pt x="455" y="158"/>
                  <a:pt x="433" y="142"/>
                  <a:pt x="409" y="131"/>
                </a:cubicBezTo>
                <a:cubicBezTo>
                  <a:pt x="388" y="121"/>
                  <a:pt x="367" y="115"/>
                  <a:pt x="345" y="113"/>
                </a:cubicBezTo>
                <a:cubicBezTo>
                  <a:pt x="346" y="103"/>
                  <a:pt x="346" y="103"/>
                  <a:pt x="346" y="103"/>
                </a:cubicBezTo>
                <a:cubicBezTo>
                  <a:pt x="397" y="109"/>
                  <a:pt x="445" y="133"/>
                  <a:pt x="480" y="170"/>
                </a:cubicBezTo>
                <a:moveTo>
                  <a:pt x="254" y="112"/>
                </a:moveTo>
                <a:cubicBezTo>
                  <a:pt x="278" y="104"/>
                  <a:pt x="303" y="101"/>
                  <a:pt x="326" y="101"/>
                </a:cubicBezTo>
                <a:cubicBezTo>
                  <a:pt x="326" y="111"/>
                  <a:pt x="326" y="111"/>
                  <a:pt x="326" y="111"/>
                </a:cubicBezTo>
                <a:cubicBezTo>
                  <a:pt x="277" y="110"/>
                  <a:pt x="229" y="126"/>
                  <a:pt x="191" y="156"/>
                </a:cubicBezTo>
                <a:cubicBezTo>
                  <a:pt x="184" y="149"/>
                  <a:pt x="184" y="149"/>
                  <a:pt x="184" y="149"/>
                </a:cubicBezTo>
                <a:cubicBezTo>
                  <a:pt x="205" y="133"/>
                  <a:pt x="228" y="120"/>
                  <a:pt x="254" y="112"/>
                </a:cubicBezTo>
                <a:moveTo>
                  <a:pt x="169" y="161"/>
                </a:moveTo>
                <a:cubicBezTo>
                  <a:pt x="176" y="169"/>
                  <a:pt x="176" y="169"/>
                  <a:pt x="176" y="169"/>
                </a:cubicBezTo>
                <a:cubicBezTo>
                  <a:pt x="157" y="187"/>
                  <a:pt x="142" y="208"/>
                  <a:pt x="130" y="233"/>
                </a:cubicBezTo>
                <a:cubicBezTo>
                  <a:pt x="121" y="253"/>
                  <a:pt x="115" y="275"/>
                  <a:pt x="112" y="296"/>
                </a:cubicBezTo>
                <a:cubicBezTo>
                  <a:pt x="102" y="295"/>
                  <a:pt x="102" y="295"/>
                  <a:pt x="102" y="295"/>
                </a:cubicBezTo>
                <a:cubicBezTo>
                  <a:pt x="108" y="244"/>
                  <a:pt x="132" y="197"/>
                  <a:pt x="169" y="161"/>
                </a:cubicBezTo>
                <a:moveTo>
                  <a:pt x="148" y="457"/>
                </a:moveTo>
                <a:cubicBezTo>
                  <a:pt x="132" y="437"/>
                  <a:pt x="119" y="413"/>
                  <a:pt x="111" y="387"/>
                </a:cubicBezTo>
                <a:cubicBezTo>
                  <a:pt x="103" y="363"/>
                  <a:pt x="100" y="339"/>
                  <a:pt x="101" y="315"/>
                </a:cubicBezTo>
                <a:cubicBezTo>
                  <a:pt x="111" y="315"/>
                  <a:pt x="111" y="315"/>
                  <a:pt x="111" y="315"/>
                </a:cubicBezTo>
                <a:cubicBezTo>
                  <a:pt x="110" y="364"/>
                  <a:pt x="126" y="412"/>
                  <a:pt x="156" y="450"/>
                </a:cubicBezTo>
                <a:cubicBezTo>
                  <a:pt x="148" y="457"/>
                  <a:pt x="148" y="457"/>
                  <a:pt x="148" y="457"/>
                </a:cubicBezTo>
                <a:moveTo>
                  <a:pt x="161" y="472"/>
                </a:moveTo>
                <a:cubicBezTo>
                  <a:pt x="168" y="465"/>
                  <a:pt x="168" y="465"/>
                  <a:pt x="168" y="465"/>
                </a:cubicBezTo>
                <a:cubicBezTo>
                  <a:pt x="186" y="484"/>
                  <a:pt x="207" y="499"/>
                  <a:pt x="232" y="511"/>
                </a:cubicBezTo>
                <a:cubicBezTo>
                  <a:pt x="253" y="521"/>
                  <a:pt x="274" y="526"/>
                  <a:pt x="295" y="529"/>
                </a:cubicBezTo>
                <a:cubicBezTo>
                  <a:pt x="295" y="539"/>
                  <a:pt x="295" y="539"/>
                  <a:pt x="295" y="539"/>
                </a:cubicBezTo>
                <a:cubicBezTo>
                  <a:pt x="244" y="533"/>
                  <a:pt x="196" y="509"/>
                  <a:pt x="161" y="472"/>
                </a:cubicBezTo>
                <a:moveTo>
                  <a:pt x="247" y="478"/>
                </a:moveTo>
                <a:cubicBezTo>
                  <a:pt x="161" y="438"/>
                  <a:pt x="123" y="335"/>
                  <a:pt x="163" y="248"/>
                </a:cubicBezTo>
                <a:cubicBezTo>
                  <a:pt x="204" y="161"/>
                  <a:pt x="307" y="124"/>
                  <a:pt x="393" y="164"/>
                </a:cubicBezTo>
                <a:cubicBezTo>
                  <a:pt x="480" y="204"/>
                  <a:pt x="517" y="307"/>
                  <a:pt x="477" y="394"/>
                </a:cubicBezTo>
                <a:cubicBezTo>
                  <a:pt x="437" y="480"/>
                  <a:pt x="334" y="518"/>
                  <a:pt x="247" y="478"/>
                </a:cubicBezTo>
                <a:moveTo>
                  <a:pt x="386" y="530"/>
                </a:moveTo>
                <a:cubicBezTo>
                  <a:pt x="362" y="538"/>
                  <a:pt x="338" y="541"/>
                  <a:pt x="314" y="540"/>
                </a:cubicBezTo>
                <a:cubicBezTo>
                  <a:pt x="315" y="530"/>
                  <a:pt x="315" y="530"/>
                  <a:pt x="315" y="530"/>
                </a:cubicBezTo>
                <a:cubicBezTo>
                  <a:pt x="364" y="532"/>
                  <a:pt x="411" y="516"/>
                  <a:pt x="450" y="486"/>
                </a:cubicBezTo>
                <a:cubicBezTo>
                  <a:pt x="456" y="493"/>
                  <a:pt x="456" y="493"/>
                  <a:pt x="456" y="493"/>
                </a:cubicBezTo>
                <a:cubicBezTo>
                  <a:pt x="436" y="509"/>
                  <a:pt x="412" y="522"/>
                  <a:pt x="386" y="530"/>
                </a:cubicBezTo>
                <a:moveTo>
                  <a:pt x="471" y="480"/>
                </a:moveTo>
                <a:cubicBezTo>
                  <a:pt x="465" y="473"/>
                  <a:pt x="465" y="473"/>
                  <a:pt x="465" y="473"/>
                </a:cubicBezTo>
                <a:cubicBezTo>
                  <a:pt x="483" y="455"/>
                  <a:pt x="499" y="434"/>
                  <a:pt x="510" y="409"/>
                </a:cubicBezTo>
                <a:cubicBezTo>
                  <a:pt x="520" y="389"/>
                  <a:pt x="526" y="367"/>
                  <a:pt x="528" y="346"/>
                </a:cubicBezTo>
                <a:cubicBezTo>
                  <a:pt x="538" y="347"/>
                  <a:pt x="538" y="347"/>
                  <a:pt x="538" y="347"/>
                </a:cubicBezTo>
                <a:cubicBezTo>
                  <a:pt x="532" y="398"/>
                  <a:pt x="508" y="445"/>
                  <a:pt x="471" y="48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Roboto Regular" charset="0"/>
            </a:endParaRPr>
          </a:p>
        </p:txBody>
      </p:sp>
      <p:sp>
        <p:nvSpPr>
          <p:cNvPr id="96" name="Freeform 13">
            <a:extLst>
              <a:ext uri="{FF2B5EF4-FFF2-40B4-BE49-F238E27FC236}">
                <a16:creationId xmlns:a16="http://schemas.microsoft.com/office/drawing/2014/main" xmlns="" id="{75CF0B03-1846-4488-A513-EE3A4E82D6B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782308" y="3725066"/>
            <a:ext cx="1608179" cy="1609974"/>
          </a:xfrm>
          <a:custGeom>
            <a:avLst/>
            <a:gdLst>
              <a:gd name="T0" fmla="*/ 640 w 671"/>
              <a:gd name="T1" fmla="*/ 357 h 672"/>
              <a:gd name="T2" fmla="*/ 626 w 671"/>
              <a:gd name="T3" fmla="*/ 244 h 672"/>
              <a:gd name="T4" fmla="*/ 573 w 671"/>
              <a:gd name="T5" fmla="*/ 144 h 672"/>
              <a:gd name="T6" fmla="*/ 515 w 671"/>
              <a:gd name="T7" fmla="*/ 51 h 672"/>
              <a:gd name="T8" fmla="*/ 409 w 671"/>
              <a:gd name="T9" fmla="*/ 8 h 672"/>
              <a:gd name="T10" fmla="*/ 295 w 671"/>
              <a:gd name="T11" fmla="*/ 2 h 672"/>
              <a:gd name="T12" fmla="*/ 198 w 671"/>
              <a:gd name="T13" fmla="*/ 29 h 672"/>
              <a:gd name="T14" fmla="*/ 129 w 671"/>
              <a:gd name="T15" fmla="*/ 114 h 672"/>
              <a:gd name="T16" fmla="*/ 52 w 671"/>
              <a:gd name="T17" fmla="*/ 227 h 672"/>
              <a:gd name="T18" fmla="*/ 0 w 671"/>
              <a:gd name="T19" fmla="*/ 324 h 672"/>
              <a:gd name="T20" fmla="*/ 16 w 671"/>
              <a:gd name="T21" fmla="*/ 437 h 672"/>
              <a:gd name="T22" fmla="*/ 68 w 671"/>
              <a:gd name="T23" fmla="*/ 539 h 672"/>
              <a:gd name="T24" fmla="*/ 166 w 671"/>
              <a:gd name="T25" fmla="*/ 588 h 672"/>
              <a:gd name="T26" fmla="*/ 293 w 671"/>
              <a:gd name="T27" fmla="*/ 637 h 672"/>
              <a:gd name="T28" fmla="*/ 399 w 671"/>
              <a:gd name="T29" fmla="*/ 666 h 672"/>
              <a:gd name="T30" fmla="*/ 494 w 671"/>
              <a:gd name="T31" fmla="*/ 633 h 672"/>
              <a:gd name="T32" fmla="*/ 584 w 671"/>
              <a:gd name="T33" fmla="*/ 563 h 672"/>
              <a:gd name="T34" fmla="*/ 646 w 671"/>
              <a:gd name="T35" fmla="*/ 467 h 672"/>
              <a:gd name="T36" fmla="*/ 579 w 671"/>
              <a:gd name="T37" fmla="*/ 437 h 672"/>
              <a:gd name="T38" fmla="*/ 598 w 671"/>
              <a:gd name="T39" fmla="*/ 364 h 672"/>
              <a:gd name="T40" fmla="*/ 599 w 671"/>
              <a:gd name="T41" fmla="*/ 327 h 672"/>
              <a:gd name="T42" fmla="*/ 548 w 671"/>
              <a:gd name="T43" fmla="*/ 273 h 672"/>
              <a:gd name="T44" fmla="*/ 575 w 671"/>
              <a:gd name="T45" fmla="*/ 225 h 672"/>
              <a:gd name="T46" fmla="*/ 557 w 671"/>
              <a:gd name="T47" fmla="*/ 192 h 672"/>
              <a:gd name="T48" fmla="*/ 530 w 671"/>
              <a:gd name="T49" fmla="*/ 157 h 672"/>
              <a:gd name="T50" fmla="*/ 502 w 671"/>
              <a:gd name="T51" fmla="*/ 131 h 672"/>
              <a:gd name="T52" fmla="*/ 429 w 671"/>
              <a:gd name="T53" fmla="*/ 136 h 672"/>
              <a:gd name="T54" fmla="*/ 398 w 671"/>
              <a:gd name="T55" fmla="*/ 124 h 672"/>
              <a:gd name="T56" fmla="*/ 373 w 671"/>
              <a:gd name="T57" fmla="*/ 75 h 672"/>
              <a:gd name="T58" fmla="*/ 365 w 671"/>
              <a:gd name="T59" fmla="*/ 74 h 672"/>
              <a:gd name="T60" fmla="*/ 290 w 671"/>
              <a:gd name="T61" fmla="*/ 76 h 672"/>
              <a:gd name="T62" fmla="*/ 267 w 671"/>
              <a:gd name="T63" fmla="*/ 127 h 672"/>
              <a:gd name="T64" fmla="*/ 217 w 671"/>
              <a:gd name="T65" fmla="*/ 151 h 672"/>
              <a:gd name="T66" fmla="*/ 162 w 671"/>
              <a:gd name="T67" fmla="*/ 137 h 672"/>
              <a:gd name="T68" fmla="*/ 157 w 671"/>
              <a:gd name="T69" fmla="*/ 142 h 672"/>
              <a:gd name="T70" fmla="*/ 109 w 671"/>
              <a:gd name="T71" fmla="*/ 200 h 672"/>
              <a:gd name="T72" fmla="*/ 92 w 671"/>
              <a:gd name="T73" fmla="*/ 234 h 672"/>
              <a:gd name="T74" fmla="*/ 123 w 671"/>
              <a:gd name="T75" fmla="*/ 281 h 672"/>
              <a:gd name="T76" fmla="*/ 117 w 671"/>
              <a:gd name="T77" fmla="*/ 312 h 672"/>
              <a:gd name="T78" fmla="*/ 74 w 671"/>
              <a:gd name="T79" fmla="*/ 375 h 672"/>
              <a:gd name="T80" fmla="*/ 76 w 671"/>
              <a:gd name="T81" fmla="*/ 382 h 672"/>
              <a:gd name="T82" fmla="*/ 114 w 671"/>
              <a:gd name="T83" fmla="*/ 480 h 672"/>
              <a:gd name="T84" fmla="*/ 155 w 671"/>
              <a:gd name="T85" fmla="*/ 462 h 672"/>
              <a:gd name="T86" fmla="*/ 193 w 671"/>
              <a:gd name="T87" fmla="*/ 503 h 672"/>
              <a:gd name="T88" fmla="*/ 218 w 671"/>
              <a:gd name="T89" fmla="*/ 522 h 672"/>
              <a:gd name="T90" fmla="*/ 228 w 671"/>
              <a:gd name="T91" fmla="*/ 577 h 672"/>
              <a:gd name="T92" fmla="*/ 251 w 671"/>
              <a:gd name="T93" fmla="*/ 521 h 672"/>
              <a:gd name="T94" fmla="*/ 271 w 671"/>
              <a:gd name="T95" fmla="*/ 592 h 672"/>
              <a:gd name="T96" fmla="*/ 313 w 671"/>
              <a:gd name="T97" fmla="*/ 555 h 672"/>
              <a:gd name="T98" fmla="*/ 369 w 671"/>
              <a:gd name="T99" fmla="*/ 554 h 672"/>
              <a:gd name="T100" fmla="*/ 412 w 671"/>
              <a:gd name="T101" fmla="*/ 589 h 672"/>
              <a:gd name="T102" fmla="*/ 419 w 671"/>
              <a:gd name="T103" fmla="*/ 586 h 672"/>
              <a:gd name="T104" fmla="*/ 487 w 671"/>
              <a:gd name="T105" fmla="*/ 553 h 672"/>
              <a:gd name="T106" fmla="*/ 487 w 671"/>
              <a:gd name="T107" fmla="*/ 497 h 672"/>
              <a:gd name="T108" fmla="*/ 522 w 671"/>
              <a:gd name="T109" fmla="*/ 454 h 672"/>
              <a:gd name="T110" fmla="*/ 537 w 671"/>
              <a:gd name="T111" fmla="*/ 427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71" h="672">
                <a:moveTo>
                  <a:pt x="620" y="446"/>
                </a:moveTo>
                <a:cubicBezTo>
                  <a:pt x="626" y="431"/>
                  <a:pt x="630" y="416"/>
                  <a:pt x="633" y="401"/>
                </a:cubicBezTo>
                <a:cubicBezTo>
                  <a:pt x="667" y="398"/>
                  <a:pt x="667" y="398"/>
                  <a:pt x="667" y="398"/>
                </a:cubicBezTo>
                <a:cubicBezTo>
                  <a:pt x="669" y="384"/>
                  <a:pt x="669" y="384"/>
                  <a:pt x="669" y="384"/>
                </a:cubicBezTo>
                <a:cubicBezTo>
                  <a:pt x="671" y="370"/>
                  <a:pt x="671" y="370"/>
                  <a:pt x="671" y="370"/>
                </a:cubicBezTo>
                <a:cubicBezTo>
                  <a:pt x="640" y="357"/>
                  <a:pt x="640" y="357"/>
                  <a:pt x="640" y="357"/>
                </a:cubicBezTo>
                <a:cubicBezTo>
                  <a:pt x="641" y="342"/>
                  <a:pt x="641" y="326"/>
                  <a:pt x="639" y="311"/>
                </a:cubicBezTo>
                <a:cubicBezTo>
                  <a:pt x="671" y="298"/>
                  <a:pt x="671" y="298"/>
                  <a:pt x="671" y="298"/>
                </a:cubicBezTo>
                <a:cubicBezTo>
                  <a:pt x="669" y="284"/>
                  <a:pt x="669" y="284"/>
                  <a:pt x="669" y="284"/>
                </a:cubicBezTo>
                <a:cubicBezTo>
                  <a:pt x="666" y="270"/>
                  <a:pt x="666" y="270"/>
                  <a:pt x="666" y="270"/>
                </a:cubicBezTo>
                <a:cubicBezTo>
                  <a:pt x="633" y="267"/>
                  <a:pt x="633" y="267"/>
                  <a:pt x="633" y="267"/>
                </a:cubicBezTo>
                <a:cubicBezTo>
                  <a:pt x="631" y="259"/>
                  <a:pt x="629" y="252"/>
                  <a:pt x="626" y="244"/>
                </a:cubicBezTo>
                <a:cubicBezTo>
                  <a:pt x="624" y="237"/>
                  <a:pt x="621" y="230"/>
                  <a:pt x="619" y="222"/>
                </a:cubicBezTo>
                <a:cubicBezTo>
                  <a:pt x="645" y="201"/>
                  <a:pt x="645" y="201"/>
                  <a:pt x="645" y="201"/>
                </a:cubicBezTo>
                <a:cubicBezTo>
                  <a:pt x="638" y="188"/>
                  <a:pt x="638" y="188"/>
                  <a:pt x="638" y="188"/>
                </a:cubicBezTo>
                <a:cubicBezTo>
                  <a:pt x="632" y="175"/>
                  <a:pt x="632" y="175"/>
                  <a:pt x="632" y="175"/>
                </a:cubicBezTo>
                <a:cubicBezTo>
                  <a:pt x="599" y="183"/>
                  <a:pt x="599" y="183"/>
                  <a:pt x="599" y="183"/>
                </a:cubicBezTo>
                <a:cubicBezTo>
                  <a:pt x="591" y="169"/>
                  <a:pt x="582" y="156"/>
                  <a:pt x="573" y="144"/>
                </a:cubicBezTo>
                <a:cubicBezTo>
                  <a:pt x="591" y="116"/>
                  <a:pt x="591" y="116"/>
                  <a:pt x="591" y="116"/>
                </a:cubicBezTo>
                <a:cubicBezTo>
                  <a:pt x="581" y="106"/>
                  <a:pt x="581" y="106"/>
                  <a:pt x="581" y="106"/>
                </a:cubicBezTo>
                <a:cubicBezTo>
                  <a:pt x="572" y="95"/>
                  <a:pt x="572" y="95"/>
                  <a:pt x="572" y="95"/>
                </a:cubicBezTo>
                <a:cubicBezTo>
                  <a:pt x="542" y="112"/>
                  <a:pt x="542" y="112"/>
                  <a:pt x="542" y="112"/>
                </a:cubicBezTo>
                <a:cubicBezTo>
                  <a:pt x="531" y="101"/>
                  <a:pt x="519" y="92"/>
                  <a:pt x="506" y="83"/>
                </a:cubicBezTo>
                <a:cubicBezTo>
                  <a:pt x="515" y="51"/>
                  <a:pt x="515" y="51"/>
                  <a:pt x="515" y="51"/>
                </a:cubicBezTo>
                <a:cubicBezTo>
                  <a:pt x="503" y="44"/>
                  <a:pt x="503" y="44"/>
                  <a:pt x="503" y="44"/>
                </a:cubicBezTo>
                <a:cubicBezTo>
                  <a:pt x="490" y="37"/>
                  <a:pt x="490" y="37"/>
                  <a:pt x="490" y="37"/>
                </a:cubicBezTo>
                <a:cubicBezTo>
                  <a:pt x="467" y="61"/>
                  <a:pt x="467" y="61"/>
                  <a:pt x="467" y="61"/>
                </a:cubicBezTo>
                <a:cubicBezTo>
                  <a:pt x="453" y="55"/>
                  <a:pt x="439" y="49"/>
                  <a:pt x="424" y="44"/>
                </a:cubicBezTo>
                <a:cubicBezTo>
                  <a:pt x="423" y="11"/>
                  <a:pt x="423" y="11"/>
                  <a:pt x="423" y="11"/>
                </a:cubicBezTo>
                <a:cubicBezTo>
                  <a:pt x="409" y="8"/>
                  <a:pt x="409" y="8"/>
                  <a:pt x="409" y="8"/>
                </a:cubicBezTo>
                <a:cubicBezTo>
                  <a:pt x="395" y="4"/>
                  <a:pt x="395" y="4"/>
                  <a:pt x="395" y="4"/>
                </a:cubicBezTo>
                <a:cubicBezTo>
                  <a:pt x="381" y="35"/>
                  <a:pt x="381" y="35"/>
                  <a:pt x="381" y="35"/>
                </a:cubicBezTo>
                <a:cubicBezTo>
                  <a:pt x="365" y="33"/>
                  <a:pt x="350" y="32"/>
                  <a:pt x="334" y="32"/>
                </a:cubicBezTo>
                <a:cubicBezTo>
                  <a:pt x="323" y="0"/>
                  <a:pt x="323" y="0"/>
                  <a:pt x="323" y="0"/>
                </a:cubicBezTo>
                <a:cubicBezTo>
                  <a:pt x="309" y="1"/>
                  <a:pt x="309" y="1"/>
                  <a:pt x="309" y="1"/>
                </a:cubicBezTo>
                <a:cubicBezTo>
                  <a:pt x="295" y="2"/>
                  <a:pt x="295" y="2"/>
                  <a:pt x="295" y="2"/>
                </a:cubicBezTo>
                <a:cubicBezTo>
                  <a:pt x="290" y="35"/>
                  <a:pt x="290" y="35"/>
                  <a:pt x="290" y="35"/>
                </a:cubicBezTo>
                <a:cubicBezTo>
                  <a:pt x="275" y="38"/>
                  <a:pt x="260" y="41"/>
                  <a:pt x="245" y="46"/>
                </a:cubicBezTo>
                <a:cubicBezTo>
                  <a:pt x="244" y="46"/>
                  <a:pt x="244" y="46"/>
                  <a:pt x="244" y="46"/>
                </a:cubicBezTo>
                <a:cubicBezTo>
                  <a:pt x="225" y="18"/>
                  <a:pt x="225" y="18"/>
                  <a:pt x="225" y="18"/>
                </a:cubicBezTo>
                <a:cubicBezTo>
                  <a:pt x="212" y="24"/>
                  <a:pt x="212" y="24"/>
                  <a:pt x="212" y="24"/>
                </a:cubicBezTo>
                <a:cubicBezTo>
                  <a:pt x="198" y="29"/>
                  <a:pt x="198" y="29"/>
                  <a:pt x="198" y="29"/>
                </a:cubicBezTo>
                <a:cubicBezTo>
                  <a:pt x="203" y="62"/>
                  <a:pt x="203" y="62"/>
                  <a:pt x="203" y="62"/>
                </a:cubicBezTo>
                <a:cubicBezTo>
                  <a:pt x="189" y="69"/>
                  <a:pt x="176" y="77"/>
                  <a:pt x="163" y="86"/>
                </a:cubicBezTo>
                <a:cubicBezTo>
                  <a:pt x="136" y="65"/>
                  <a:pt x="136" y="65"/>
                  <a:pt x="136" y="65"/>
                </a:cubicBezTo>
                <a:cubicBezTo>
                  <a:pt x="125" y="74"/>
                  <a:pt x="125" y="74"/>
                  <a:pt x="125" y="74"/>
                </a:cubicBezTo>
                <a:cubicBezTo>
                  <a:pt x="114" y="83"/>
                  <a:pt x="114" y="83"/>
                  <a:pt x="114" y="83"/>
                </a:cubicBezTo>
                <a:cubicBezTo>
                  <a:pt x="129" y="114"/>
                  <a:pt x="129" y="114"/>
                  <a:pt x="129" y="114"/>
                </a:cubicBezTo>
                <a:cubicBezTo>
                  <a:pt x="117" y="124"/>
                  <a:pt x="107" y="136"/>
                  <a:pt x="97" y="148"/>
                </a:cubicBezTo>
                <a:cubicBezTo>
                  <a:pt x="65" y="136"/>
                  <a:pt x="65" y="136"/>
                  <a:pt x="65" y="136"/>
                </a:cubicBezTo>
                <a:cubicBezTo>
                  <a:pt x="57" y="148"/>
                  <a:pt x="57" y="148"/>
                  <a:pt x="57" y="148"/>
                </a:cubicBezTo>
                <a:cubicBezTo>
                  <a:pt x="49" y="160"/>
                  <a:pt x="49" y="160"/>
                  <a:pt x="49" y="160"/>
                </a:cubicBezTo>
                <a:cubicBezTo>
                  <a:pt x="72" y="185"/>
                  <a:pt x="72" y="185"/>
                  <a:pt x="72" y="185"/>
                </a:cubicBezTo>
                <a:cubicBezTo>
                  <a:pt x="65" y="198"/>
                  <a:pt x="58" y="212"/>
                  <a:pt x="52" y="227"/>
                </a:cubicBezTo>
                <a:cubicBezTo>
                  <a:pt x="19" y="225"/>
                  <a:pt x="19" y="225"/>
                  <a:pt x="19" y="225"/>
                </a:cubicBezTo>
                <a:cubicBezTo>
                  <a:pt x="14" y="239"/>
                  <a:pt x="14" y="239"/>
                  <a:pt x="14" y="239"/>
                </a:cubicBezTo>
                <a:cubicBezTo>
                  <a:pt x="10" y="252"/>
                  <a:pt x="10" y="252"/>
                  <a:pt x="10" y="252"/>
                </a:cubicBezTo>
                <a:cubicBezTo>
                  <a:pt x="40" y="269"/>
                  <a:pt x="40" y="269"/>
                  <a:pt x="40" y="269"/>
                </a:cubicBezTo>
                <a:cubicBezTo>
                  <a:pt x="36" y="284"/>
                  <a:pt x="34" y="300"/>
                  <a:pt x="33" y="316"/>
                </a:cubicBezTo>
                <a:cubicBezTo>
                  <a:pt x="0" y="324"/>
                  <a:pt x="0" y="324"/>
                  <a:pt x="0" y="324"/>
                </a:cubicBezTo>
                <a:cubicBezTo>
                  <a:pt x="0" y="338"/>
                  <a:pt x="0" y="338"/>
                  <a:pt x="0" y="338"/>
                </a:cubicBezTo>
                <a:cubicBezTo>
                  <a:pt x="0" y="352"/>
                  <a:pt x="0" y="352"/>
                  <a:pt x="0" y="352"/>
                </a:cubicBezTo>
                <a:cubicBezTo>
                  <a:pt x="33" y="360"/>
                  <a:pt x="33" y="360"/>
                  <a:pt x="33" y="360"/>
                </a:cubicBezTo>
                <a:cubicBezTo>
                  <a:pt x="34" y="375"/>
                  <a:pt x="37" y="390"/>
                  <a:pt x="40" y="406"/>
                </a:cubicBezTo>
                <a:cubicBezTo>
                  <a:pt x="11" y="423"/>
                  <a:pt x="11" y="423"/>
                  <a:pt x="11" y="423"/>
                </a:cubicBezTo>
                <a:cubicBezTo>
                  <a:pt x="16" y="437"/>
                  <a:pt x="16" y="437"/>
                  <a:pt x="16" y="437"/>
                </a:cubicBezTo>
                <a:cubicBezTo>
                  <a:pt x="20" y="450"/>
                  <a:pt x="20" y="450"/>
                  <a:pt x="20" y="450"/>
                </a:cubicBezTo>
                <a:cubicBezTo>
                  <a:pt x="54" y="448"/>
                  <a:pt x="54" y="448"/>
                  <a:pt x="54" y="448"/>
                </a:cubicBezTo>
                <a:cubicBezTo>
                  <a:pt x="60" y="463"/>
                  <a:pt x="66" y="477"/>
                  <a:pt x="74" y="490"/>
                </a:cubicBezTo>
                <a:cubicBezTo>
                  <a:pt x="52" y="515"/>
                  <a:pt x="52" y="515"/>
                  <a:pt x="52" y="515"/>
                </a:cubicBezTo>
                <a:cubicBezTo>
                  <a:pt x="60" y="527"/>
                  <a:pt x="60" y="527"/>
                  <a:pt x="60" y="527"/>
                </a:cubicBezTo>
                <a:cubicBezTo>
                  <a:pt x="68" y="539"/>
                  <a:pt x="68" y="539"/>
                  <a:pt x="68" y="539"/>
                </a:cubicBezTo>
                <a:cubicBezTo>
                  <a:pt x="99" y="526"/>
                  <a:pt x="99" y="526"/>
                  <a:pt x="99" y="526"/>
                </a:cubicBezTo>
                <a:cubicBezTo>
                  <a:pt x="109" y="539"/>
                  <a:pt x="120" y="550"/>
                  <a:pt x="131" y="560"/>
                </a:cubicBezTo>
                <a:cubicBezTo>
                  <a:pt x="117" y="591"/>
                  <a:pt x="117" y="591"/>
                  <a:pt x="117" y="591"/>
                </a:cubicBezTo>
                <a:cubicBezTo>
                  <a:pt x="128" y="600"/>
                  <a:pt x="128" y="600"/>
                  <a:pt x="128" y="600"/>
                </a:cubicBezTo>
                <a:cubicBezTo>
                  <a:pt x="139" y="609"/>
                  <a:pt x="139" y="609"/>
                  <a:pt x="139" y="609"/>
                </a:cubicBezTo>
                <a:cubicBezTo>
                  <a:pt x="166" y="588"/>
                  <a:pt x="166" y="588"/>
                  <a:pt x="166" y="588"/>
                </a:cubicBezTo>
                <a:cubicBezTo>
                  <a:pt x="179" y="596"/>
                  <a:pt x="193" y="604"/>
                  <a:pt x="207" y="611"/>
                </a:cubicBezTo>
                <a:cubicBezTo>
                  <a:pt x="202" y="644"/>
                  <a:pt x="202" y="644"/>
                  <a:pt x="202" y="644"/>
                </a:cubicBezTo>
                <a:cubicBezTo>
                  <a:pt x="215" y="650"/>
                  <a:pt x="215" y="650"/>
                  <a:pt x="215" y="650"/>
                </a:cubicBezTo>
                <a:cubicBezTo>
                  <a:pt x="229" y="655"/>
                  <a:pt x="229" y="655"/>
                  <a:pt x="229" y="655"/>
                </a:cubicBezTo>
                <a:cubicBezTo>
                  <a:pt x="248" y="627"/>
                  <a:pt x="248" y="627"/>
                  <a:pt x="248" y="627"/>
                </a:cubicBezTo>
                <a:cubicBezTo>
                  <a:pt x="263" y="631"/>
                  <a:pt x="278" y="635"/>
                  <a:pt x="293" y="637"/>
                </a:cubicBezTo>
                <a:cubicBezTo>
                  <a:pt x="299" y="670"/>
                  <a:pt x="299" y="670"/>
                  <a:pt x="299" y="670"/>
                </a:cubicBezTo>
                <a:cubicBezTo>
                  <a:pt x="313" y="671"/>
                  <a:pt x="313" y="671"/>
                  <a:pt x="313" y="671"/>
                </a:cubicBezTo>
                <a:cubicBezTo>
                  <a:pt x="327" y="672"/>
                  <a:pt x="327" y="672"/>
                  <a:pt x="327" y="672"/>
                </a:cubicBezTo>
                <a:cubicBezTo>
                  <a:pt x="338" y="640"/>
                  <a:pt x="338" y="640"/>
                  <a:pt x="338" y="640"/>
                </a:cubicBezTo>
                <a:cubicBezTo>
                  <a:pt x="353" y="640"/>
                  <a:pt x="369" y="639"/>
                  <a:pt x="384" y="636"/>
                </a:cubicBezTo>
                <a:cubicBezTo>
                  <a:pt x="399" y="666"/>
                  <a:pt x="399" y="666"/>
                  <a:pt x="399" y="666"/>
                </a:cubicBezTo>
                <a:cubicBezTo>
                  <a:pt x="413" y="663"/>
                  <a:pt x="413" y="663"/>
                  <a:pt x="413" y="663"/>
                </a:cubicBezTo>
                <a:cubicBezTo>
                  <a:pt x="427" y="660"/>
                  <a:pt x="427" y="660"/>
                  <a:pt x="427" y="660"/>
                </a:cubicBezTo>
                <a:cubicBezTo>
                  <a:pt x="427" y="626"/>
                  <a:pt x="427" y="626"/>
                  <a:pt x="427" y="626"/>
                </a:cubicBezTo>
                <a:cubicBezTo>
                  <a:pt x="428" y="626"/>
                  <a:pt x="428" y="626"/>
                  <a:pt x="428" y="626"/>
                </a:cubicBezTo>
                <a:cubicBezTo>
                  <a:pt x="443" y="621"/>
                  <a:pt x="457" y="615"/>
                  <a:pt x="471" y="609"/>
                </a:cubicBezTo>
                <a:cubicBezTo>
                  <a:pt x="494" y="633"/>
                  <a:pt x="494" y="633"/>
                  <a:pt x="494" y="633"/>
                </a:cubicBezTo>
                <a:cubicBezTo>
                  <a:pt x="506" y="626"/>
                  <a:pt x="506" y="626"/>
                  <a:pt x="506" y="626"/>
                </a:cubicBezTo>
                <a:cubicBezTo>
                  <a:pt x="518" y="619"/>
                  <a:pt x="518" y="619"/>
                  <a:pt x="518" y="619"/>
                </a:cubicBezTo>
                <a:cubicBezTo>
                  <a:pt x="509" y="586"/>
                  <a:pt x="509" y="586"/>
                  <a:pt x="509" y="586"/>
                </a:cubicBezTo>
                <a:cubicBezTo>
                  <a:pt x="522" y="578"/>
                  <a:pt x="534" y="568"/>
                  <a:pt x="545" y="557"/>
                </a:cubicBezTo>
                <a:cubicBezTo>
                  <a:pt x="575" y="574"/>
                  <a:pt x="575" y="574"/>
                  <a:pt x="575" y="574"/>
                </a:cubicBezTo>
                <a:cubicBezTo>
                  <a:pt x="584" y="563"/>
                  <a:pt x="584" y="563"/>
                  <a:pt x="584" y="563"/>
                </a:cubicBezTo>
                <a:cubicBezTo>
                  <a:pt x="594" y="553"/>
                  <a:pt x="594" y="553"/>
                  <a:pt x="594" y="553"/>
                </a:cubicBezTo>
                <a:cubicBezTo>
                  <a:pt x="575" y="525"/>
                  <a:pt x="575" y="525"/>
                  <a:pt x="575" y="525"/>
                </a:cubicBezTo>
                <a:cubicBezTo>
                  <a:pt x="585" y="512"/>
                  <a:pt x="593" y="499"/>
                  <a:pt x="601" y="486"/>
                </a:cubicBezTo>
                <a:cubicBezTo>
                  <a:pt x="634" y="493"/>
                  <a:pt x="634" y="493"/>
                  <a:pt x="634" y="493"/>
                </a:cubicBezTo>
                <a:cubicBezTo>
                  <a:pt x="640" y="480"/>
                  <a:pt x="640" y="480"/>
                  <a:pt x="640" y="480"/>
                </a:cubicBezTo>
                <a:cubicBezTo>
                  <a:pt x="646" y="467"/>
                  <a:pt x="646" y="467"/>
                  <a:pt x="646" y="467"/>
                </a:cubicBezTo>
                <a:cubicBezTo>
                  <a:pt x="620" y="446"/>
                  <a:pt x="620" y="446"/>
                  <a:pt x="620" y="446"/>
                </a:cubicBezTo>
                <a:moveTo>
                  <a:pt x="579" y="437"/>
                </a:moveTo>
                <a:cubicBezTo>
                  <a:pt x="540" y="420"/>
                  <a:pt x="540" y="420"/>
                  <a:pt x="540" y="420"/>
                </a:cubicBezTo>
                <a:cubicBezTo>
                  <a:pt x="543" y="412"/>
                  <a:pt x="546" y="405"/>
                  <a:pt x="548" y="397"/>
                </a:cubicBezTo>
                <a:cubicBezTo>
                  <a:pt x="589" y="408"/>
                  <a:pt x="589" y="408"/>
                  <a:pt x="589" y="408"/>
                </a:cubicBezTo>
                <a:cubicBezTo>
                  <a:pt x="587" y="418"/>
                  <a:pt x="583" y="428"/>
                  <a:pt x="579" y="437"/>
                </a:cubicBezTo>
                <a:moveTo>
                  <a:pt x="591" y="401"/>
                </a:moveTo>
                <a:cubicBezTo>
                  <a:pt x="550" y="390"/>
                  <a:pt x="550" y="390"/>
                  <a:pt x="550" y="390"/>
                </a:cubicBezTo>
                <a:cubicBezTo>
                  <a:pt x="552" y="382"/>
                  <a:pt x="554" y="374"/>
                  <a:pt x="555" y="366"/>
                </a:cubicBezTo>
                <a:cubicBezTo>
                  <a:pt x="597" y="372"/>
                  <a:pt x="597" y="372"/>
                  <a:pt x="597" y="372"/>
                </a:cubicBezTo>
                <a:cubicBezTo>
                  <a:pt x="596" y="382"/>
                  <a:pt x="594" y="392"/>
                  <a:pt x="591" y="401"/>
                </a:cubicBezTo>
                <a:moveTo>
                  <a:pt x="598" y="364"/>
                </a:moveTo>
                <a:cubicBezTo>
                  <a:pt x="556" y="359"/>
                  <a:pt x="556" y="359"/>
                  <a:pt x="556" y="359"/>
                </a:cubicBezTo>
                <a:cubicBezTo>
                  <a:pt x="556" y="351"/>
                  <a:pt x="557" y="343"/>
                  <a:pt x="557" y="335"/>
                </a:cubicBezTo>
                <a:cubicBezTo>
                  <a:pt x="600" y="334"/>
                  <a:pt x="600" y="334"/>
                  <a:pt x="600" y="334"/>
                </a:cubicBezTo>
                <a:cubicBezTo>
                  <a:pt x="600" y="344"/>
                  <a:pt x="599" y="354"/>
                  <a:pt x="598" y="364"/>
                </a:cubicBezTo>
                <a:moveTo>
                  <a:pt x="597" y="297"/>
                </a:moveTo>
                <a:cubicBezTo>
                  <a:pt x="598" y="307"/>
                  <a:pt x="599" y="317"/>
                  <a:pt x="599" y="327"/>
                </a:cubicBezTo>
                <a:cubicBezTo>
                  <a:pt x="557" y="328"/>
                  <a:pt x="557" y="328"/>
                  <a:pt x="557" y="328"/>
                </a:cubicBezTo>
                <a:cubicBezTo>
                  <a:pt x="556" y="320"/>
                  <a:pt x="556" y="312"/>
                  <a:pt x="554" y="304"/>
                </a:cubicBezTo>
                <a:cubicBezTo>
                  <a:pt x="597" y="297"/>
                  <a:pt x="597" y="297"/>
                  <a:pt x="597" y="297"/>
                </a:cubicBezTo>
                <a:moveTo>
                  <a:pt x="595" y="290"/>
                </a:moveTo>
                <a:cubicBezTo>
                  <a:pt x="553" y="297"/>
                  <a:pt x="553" y="297"/>
                  <a:pt x="553" y="297"/>
                </a:cubicBezTo>
                <a:cubicBezTo>
                  <a:pt x="552" y="289"/>
                  <a:pt x="550" y="281"/>
                  <a:pt x="548" y="273"/>
                </a:cubicBezTo>
                <a:cubicBezTo>
                  <a:pt x="588" y="260"/>
                  <a:pt x="588" y="260"/>
                  <a:pt x="588" y="260"/>
                </a:cubicBezTo>
                <a:cubicBezTo>
                  <a:pt x="591" y="270"/>
                  <a:pt x="594" y="280"/>
                  <a:pt x="595" y="290"/>
                </a:cubicBezTo>
                <a:moveTo>
                  <a:pt x="586" y="253"/>
                </a:moveTo>
                <a:cubicBezTo>
                  <a:pt x="545" y="266"/>
                  <a:pt x="545" y="266"/>
                  <a:pt x="545" y="266"/>
                </a:cubicBezTo>
                <a:cubicBezTo>
                  <a:pt x="543" y="259"/>
                  <a:pt x="540" y="251"/>
                  <a:pt x="537" y="244"/>
                </a:cubicBezTo>
                <a:cubicBezTo>
                  <a:pt x="575" y="225"/>
                  <a:pt x="575" y="225"/>
                  <a:pt x="575" y="225"/>
                </a:cubicBezTo>
                <a:cubicBezTo>
                  <a:pt x="579" y="234"/>
                  <a:pt x="583" y="244"/>
                  <a:pt x="586" y="253"/>
                </a:cubicBezTo>
                <a:moveTo>
                  <a:pt x="557" y="192"/>
                </a:moveTo>
                <a:cubicBezTo>
                  <a:pt x="562" y="201"/>
                  <a:pt x="567" y="209"/>
                  <a:pt x="572" y="219"/>
                </a:cubicBezTo>
                <a:cubicBezTo>
                  <a:pt x="533" y="237"/>
                  <a:pt x="533" y="237"/>
                  <a:pt x="533" y="237"/>
                </a:cubicBezTo>
                <a:cubicBezTo>
                  <a:pt x="530" y="230"/>
                  <a:pt x="526" y="223"/>
                  <a:pt x="521" y="216"/>
                </a:cubicBezTo>
                <a:cubicBezTo>
                  <a:pt x="557" y="192"/>
                  <a:pt x="557" y="192"/>
                  <a:pt x="557" y="192"/>
                </a:cubicBezTo>
                <a:moveTo>
                  <a:pt x="553" y="186"/>
                </a:moveTo>
                <a:cubicBezTo>
                  <a:pt x="517" y="210"/>
                  <a:pt x="517" y="210"/>
                  <a:pt x="517" y="210"/>
                </a:cubicBezTo>
                <a:cubicBezTo>
                  <a:pt x="513" y="204"/>
                  <a:pt x="508" y="197"/>
                  <a:pt x="503" y="191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41" y="170"/>
                  <a:pt x="547" y="178"/>
                  <a:pt x="553" y="186"/>
                </a:cubicBezTo>
                <a:moveTo>
                  <a:pt x="530" y="157"/>
                </a:moveTo>
                <a:cubicBezTo>
                  <a:pt x="498" y="186"/>
                  <a:pt x="498" y="186"/>
                  <a:pt x="498" y="186"/>
                </a:cubicBezTo>
                <a:cubicBezTo>
                  <a:pt x="492" y="180"/>
                  <a:pt x="486" y="174"/>
                  <a:pt x="480" y="169"/>
                </a:cubicBezTo>
                <a:cubicBezTo>
                  <a:pt x="508" y="136"/>
                  <a:pt x="508" y="136"/>
                  <a:pt x="508" y="136"/>
                </a:cubicBezTo>
                <a:cubicBezTo>
                  <a:pt x="515" y="142"/>
                  <a:pt x="523" y="149"/>
                  <a:pt x="530" y="157"/>
                </a:cubicBezTo>
                <a:moveTo>
                  <a:pt x="478" y="114"/>
                </a:moveTo>
                <a:cubicBezTo>
                  <a:pt x="486" y="119"/>
                  <a:pt x="494" y="125"/>
                  <a:pt x="502" y="131"/>
                </a:cubicBezTo>
                <a:cubicBezTo>
                  <a:pt x="475" y="164"/>
                  <a:pt x="475" y="164"/>
                  <a:pt x="475" y="164"/>
                </a:cubicBezTo>
                <a:cubicBezTo>
                  <a:pt x="468" y="159"/>
                  <a:pt x="462" y="155"/>
                  <a:pt x="455" y="150"/>
                </a:cubicBezTo>
                <a:cubicBezTo>
                  <a:pt x="478" y="114"/>
                  <a:pt x="478" y="114"/>
                  <a:pt x="478" y="114"/>
                </a:cubicBezTo>
                <a:moveTo>
                  <a:pt x="471" y="110"/>
                </a:moveTo>
                <a:cubicBezTo>
                  <a:pt x="449" y="146"/>
                  <a:pt x="449" y="146"/>
                  <a:pt x="449" y="146"/>
                </a:cubicBezTo>
                <a:cubicBezTo>
                  <a:pt x="443" y="143"/>
                  <a:pt x="436" y="139"/>
                  <a:pt x="429" y="136"/>
                </a:cubicBezTo>
                <a:cubicBezTo>
                  <a:pt x="429" y="136"/>
                  <a:pt x="428" y="136"/>
                  <a:pt x="427" y="135"/>
                </a:cubicBezTo>
                <a:cubicBezTo>
                  <a:pt x="445" y="96"/>
                  <a:pt x="445" y="96"/>
                  <a:pt x="445" y="96"/>
                </a:cubicBezTo>
                <a:cubicBezTo>
                  <a:pt x="454" y="100"/>
                  <a:pt x="463" y="105"/>
                  <a:pt x="471" y="110"/>
                </a:cubicBezTo>
                <a:moveTo>
                  <a:pt x="438" y="93"/>
                </a:moveTo>
                <a:cubicBezTo>
                  <a:pt x="421" y="132"/>
                  <a:pt x="421" y="132"/>
                  <a:pt x="421" y="132"/>
                </a:cubicBezTo>
                <a:cubicBezTo>
                  <a:pt x="413" y="129"/>
                  <a:pt x="406" y="127"/>
                  <a:pt x="398" y="124"/>
                </a:cubicBezTo>
                <a:cubicBezTo>
                  <a:pt x="409" y="83"/>
                  <a:pt x="409" y="83"/>
                  <a:pt x="409" y="83"/>
                </a:cubicBezTo>
                <a:cubicBezTo>
                  <a:pt x="419" y="85"/>
                  <a:pt x="429" y="89"/>
                  <a:pt x="438" y="93"/>
                </a:cubicBezTo>
                <a:moveTo>
                  <a:pt x="402" y="81"/>
                </a:moveTo>
                <a:cubicBezTo>
                  <a:pt x="391" y="122"/>
                  <a:pt x="391" y="122"/>
                  <a:pt x="391" y="122"/>
                </a:cubicBezTo>
                <a:cubicBezTo>
                  <a:pt x="383" y="120"/>
                  <a:pt x="375" y="119"/>
                  <a:pt x="367" y="118"/>
                </a:cubicBezTo>
                <a:cubicBezTo>
                  <a:pt x="373" y="75"/>
                  <a:pt x="373" y="75"/>
                  <a:pt x="373" y="75"/>
                </a:cubicBezTo>
                <a:cubicBezTo>
                  <a:pt x="383" y="76"/>
                  <a:pt x="393" y="78"/>
                  <a:pt x="402" y="81"/>
                </a:cubicBezTo>
                <a:moveTo>
                  <a:pt x="365" y="74"/>
                </a:moveTo>
                <a:cubicBezTo>
                  <a:pt x="360" y="117"/>
                  <a:pt x="360" y="117"/>
                  <a:pt x="360" y="117"/>
                </a:cubicBezTo>
                <a:cubicBezTo>
                  <a:pt x="352" y="116"/>
                  <a:pt x="344" y="115"/>
                  <a:pt x="336" y="116"/>
                </a:cubicBezTo>
                <a:cubicBezTo>
                  <a:pt x="335" y="72"/>
                  <a:pt x="335" y="72"/>
                  <a:pt x="335" y="72"/>
                </a:cubicBezTo>
                <a:cubicBezTo>
                  <a:pt x="345" y="72"/>
                  <a:pt x="355" y="73"/>
                  <a:pt x="365" y="74"/>
                </a:cubicBezTo>
                <a:moveTo>
                  <a:pt x="328" y="72"/>
                </a:moveTo>
                <a:cubicBezTo>
                  <a:pt x="329" y="116"/>
                  <a:pt x="329" y="116"/>
                  <a:pt x="329" y="116"/>
                </a:cubicBezTo>
                <a:cubicBezTo>
                  <a:pt x="321" y="116"/>
                  <a:pt x="313" y="117"/>
                  <a:pt x="305" y="118"/>
                </a:cubicBezTo>
                <a:cubicBezTo>
                  <a:pt x="298" y="75"/>
                  <a:pt x="298" y="75"/>
                  <a:pt x="298" y="75"/>
                </a:cubicBezTo>
                <a:cubicBezTo>
                  <a:pt x="308" y="73"/>
                  <a:pt x="318" y="72"/>
                  <a:pt x="328" y="72"/>
                </a:cubicBezTo>
                <a:moveTo>
                  <a:pt x="290" y="76"/>
                </a:moveTo>
                <a:cubicBezTo>
                  <a:pt x="297" y="119"/>
                  <a:pt x="297" y="119"/>
                  <a:pt x="297" y="119"/>
                </a:cubicBezTo>
                <a:cubicBezTo>
                  <a:pt x="289" y="120"/>
                  <a:pt x="282" y="122"/>
                  <a:pt x="274" y="125"/>
                </a:cubicBezTo>
                <a:cubicBezTo>
                  <a:pt x="261" y="83"/>
                  <a:pt x="261" y="83"/>
                  <a:pt x="261" y="83"/>
                </a:cubicBezTo>
                <a:cubicBezTo>
                  <a:pt x="271" y="80"/>
                  <a:pt x="280" y="78"/>
                  <a:pt x="290" y="76"/>
                </a:cubicBezTo>
                <a:moveTo>
                  <a:pt x="254" y="85"/>
                </a:moveTo>
                <a:cubicBezTo>
                  <a:pt x="267" y="127"/>
                  <a:pt x="267" y="127"/>
                  <a:pt x="267" y="127"/>
                </a:cubicBezTo>
                <a:cubicBezTo>
                  <a:pt x="259" y="129"/>
                  <a:pt x="252" y="132"/>
                  <a:pt x="244" y="136"/>
                </a:cubicBezTo>
                <a:cubicBezTo>
                  <a:pt x="225" y="96"/>
                  <a:pt x="225" y="96"/>
                  <a:pt x="225" y="96"/>
                </a:cubicBezTo>
                <a:cubicBezTo>
                  <a:pt x="235" y="92"/>
                  <a:pt x="244" y="88"/>
                  <a:pt x="254" y="85"/>
                </a:cubicBezTo>
                <a:moveTo>
                  <a:pt x="219" y="99"/>
                </a:moveTo>
                <a:cubicBezTo>
                  <a:pt x="238" y="139"/>
                  <a:pt x="238" y="139"/>
                  <a:pt x="238" y="139"/>
                </a:cubicBezTo>
                <a:cubicBezTo>
                  <a:pt x="231" y="142"/>
                  <a:pt x="224" y="146"/>
                  <a:pt x="217" y="151"/>
                </a:cubicBezTo>
                <a:cubicBezTo>
                  <a:pt x="192" y="114"/>
                  <a:pt x="192" y="114"/>
                  <a:pt x="192" y="114"/>
                </a:cubicBezTo>
                <a:cubicBezTo>
                  <a:pt x="201" y="109"/>
                  <a:pt x="210" y="104"/>
                  <a:pt x="219" y="99"/>
                </a:cubicBezTo>
                <a:moveTo>
                  <a:pt x="186" y="118"/>
                </a:moveTo>
                <a:cubicBezTo>
                  <a:pt x="211" y="155"/>
                  <a:pt x="211" y="155"/>
                  <a:pt x="211" y="155"/>
                </a:cubicBezTo>
                <a:cubicBezTo>
                  <a:pt x="204" y="159"/>
                  <a:pt x="198" y="164"/>
                  <a:pt x="192" y="170"/>
                </a:cubicBezTo>
                <a:cubicBezTo>
                  <a:pt x="162" y="137"/>
                  <a:pt x="162" y="137"/>
                  <a:pt x="162" y="137"/>
                </a:cubicBezTo>
                <a:cubicBezTo>
                  <a:pt x="170" y="130"/>
                  <a:pt x="178" y="124"/>
                  <a:pt x="186" y="118"/>
                </a:cubicBezTo>
                <a:moveTo>
                  <a:pt x="157" y="142"/>
                </a:moveTo>
                <a:cubicBezTo>
                  <a:pt x="186" y="175"/>
                  <a:pt x="186" y="175"/>
                  <a:pt x="186" y="175"/>
                </a:cubicBezTo>
                <a:cubicBezTo>
                  <a:pt x="180" y="180"/>
                  <a:pt x="175" y="186"/>
                  <a:pt x="170" y="192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42" y="156"/>
                  <a:pt x="149" y="149"/>
                  <a:pt x="157" y="142"/>
                </a:cubicBezTo>
                <a:moveTo>
                  <a:pt x="131" y="169"/>
                </a:moveTo>
                <a:cubicBezTo>
                  <a:pt x="165" y="198"/>
                  <a:pt x="165" y="198"/>
                  <a:pt x="165" y="198"/>
                </a:cubicBezTo>
                <a:cubicBezTo>
                  <a:pt x="160" y="204"/>
                  <a:pt x="155" y="210"/>
                  <a:pt x="151" y="217"/>
                </a:cubicBezTo>
                <a:cubicBezTo>
                  <a:pt x="113" y="194"/>
                  <a:pt x="113" y="194"/>
                  <a:pt x="113" y="194"/>
                </a:cubicBezTo>
                <a:cubicBezTo>
                  <a:pt x="119" y="185"/>
                  <a:pt x="125" y="177"/>
                  <a:pt x="131" y="169"/>
                </a:cubicBezTo>
                <a:moveTo>
                  <a:pt x="109" y="200"/>
                </a:moveTo>
                <a:cubicBezTo>
                  <a:pt x="147" y="223"/>
                  <a:pt x="147" y="223"/>
                  <a:pt x="147" y="223"/>
                </a:cubicBezTo>
                <a:cubicBezTo>
                  <a:pt x="143" y="230"/>
                  <a:pt x="140" y="236"/>
                  <a:pt x="136" y="243"/>
                </a:cubicBezTo>
                <a:cubicBezTo>
                  <a:pt x="136" y="244"/>
                  <a:pt x="136" y="244"/>
                  <a:pt x="136" y="245"/>
                </a:cubicBezTo>
                <a:cubicBezTo>
                  <a:pt x="95" y="227"/>
                  <a:pt x="95" y="227"/>
                  <a:pt x="95" y="227"/>
                </a:cubicBezTo>
                <a:cubicBezTo>
                  <a:pt x="99" y="218"/>
                  <a:pt x="104" y="209"/>
                  <a:pt x="109" y="200"/>
                </a:cubicBezTo>
                <a:moveTo>
                  <a:pt x="92" y="234"/>
                </a:moveTo>
                <a:cubicBezTo>
                  <a:pt x="133" y="251"/>
                  <a:pt x="133" y="251"/>
                  <a:pt x="133" y="251"/>
                </a:cubicBezTo>
                <a:cubicBezTo>
                  <a:pt x="130" y="259"/>
                  <a:pt x="127" y="267"/>
                  <a:pt x="125" y="274"/>
                </a:cubicBezTo>
                <a:cubicBezTo>
                  <a:pt x="82" y="263"/>
                  <a:pt x="82" y="263"/>
                  <a:pt x="82" y="263"/>
                </a:cubicBezTo>
                <a:cubicBezTo>
                  <a:pt x="85" y="253"/>
                  <a:pt x="88" y="243"/>
                  <a:pt x="92" y="234"/>
                </a:cubicBezTo>
                <a:moveTo>
                  <a:pt x="80" y="270"/>
                </a:moveTo>
                <a:cubicBezTo>
                  <a:pt x="123" y="281"/>
                  <a:pt x="123" y="281"/>
                  <a:pt x="123" y="281"/>
                </a:cubicBezTo>
                <a:cubicBezTo>
                  <a:pt x="121" y="289"/>
                  <a:pt x="119" y="297"/>
                  <a:pt x="118" y="305"/>
                </a:cubicBezTo>
                <a:cubicBezTo>
                  <a:pt x="74" y="300"/>
                  <a:pt x="74" y="300"/>
                  <a:pt x="74" y="300"/>
                </a:cubicBezTo>
                <a:cubicBezTo>
                  <a:pt x="75" y="289"/>
                  <a:pt x="78" y="279"/>
                  <a:pt x="80" y="270"/>
                </a:cubicBezTo>
                <a:moveTo>
                  <a:pt x="72" y="337"/>
                </a:moveTo>
                <a:cubicBezTo>
                  <a:pt x="71" y="327"/>
                  <a:pt x="72" y="317"/>
                  <a:pt x="73" y="307"/>
                </a:cubicBezTo>
                <a:cubicBezTo>
                  <a:pt x="117" y="312"/>
                  <a:pt x="117" y="312"/>
                  <a:pt x="117" y="312"/>
                </a:cubicBezTo>
                <a:cubicBezTo>
                  <a:pt x="116" y="320"/>
                  <a:pt x="116" y="328"/>
                  <a:pt x="116" y="336"/>
                </a:cubicBezTo>
                <a:cubicBezTo>
                  <a:pt x="72" y="337"/>
                  <a:pt x="72" y="337"/>
                  <a:pt x="72" y="337"/>
                </a:cubicBezTo>
                <a:moveTo>
                  <a:pt x="72" y="345"/>
                </a:moveTo>
                <a:cubicBezTo>
                  <a:pt x="116" y="344"/>
                  <a:pt x="116" y="344"/>
                  <a:pt x="116" y="344"/>
                </a:cubicBezTo>
                <a:cubicBezTo>
                  <a:pt x="116" y="352"/>
                  <a:pt x="117" y="360"/>
                  <a:pt x="118" y="368"/>
                </a:cubicBezTo>
                <a:cubicBezTo>
                  <a:pt x="74" y="375"/>
                  <a:pt x="74" y="375"/>
                  <a:pt x="74" y="375"/>
                </a:cubicBezTo>
                <a:cubicBezTo>
                  <a:pt x="73" y="365"/>
                  <a:pt x="72" y="355"/>
                  <a:pt x="72" y="345"/>
                </a:cubicBezTo>
                <a:moveTo>
                  <a:pt x="76" y="382"/>
                </a:moveTo>
                <a:cubicBezTo>
                  <a:pt x="120" y="375"/>
                  <a:pt x="120" y="375"/>
                  <a:pt x="120" y="375"/>
                </a:cubicBezTo>
                <a:cubicBezTo>
                  <a:pt x="121" y="383"/>
                  <a:pt x="123" y="391"/>
                  <a:pt x="125" y="399"/>
                </a:cubicBezTo>
                <a:cubicBezTo>
                  <a:pt x="83" y="412"/>
                  <a:pt x="83" y="412"/>
                  <a:pt x="83" y="412"/>
                </a:cubicBezTo>
                <a:cubicBezTo>
                  <a:pt x="80" y="402"/>
                  <a:pt x="77" y="392"/>
                  <a:pt x="76" y="382"/>
                </a:cubicBezTo>
                <a:moveTo>
                  <a:pt x="96" y="447"/>
                </a:moveTo>
                <a:cubicBezTo>
                  <a:pt x="92" y="438"/>
                  <a:pt x="88" y="429"/>
                  <a:pt x="85" y="419"/>
                </a:cubicBezTo>
                <a:cubicBezTo>
                  <a:pt x="127" y="406"/>
                  <a:pt x="127" y="406"/>
                  <a:pt x="127" y="406"/>
                </a:cubicBezTo>
                <a:cubicBezTo>
                  <a:pt x="130" y="413"/>
                  <a:pt x="133" y="421"/>
                  <a:pt x="136" y="428"/>
                </a:cubicBezTo>
                <a:cubicBezTo>
                  <a:pt x="96" y="447"/>
                  <a:pt x="96" y="447"/>
                  <a:pt x="96" y="447"/>
                </a:cubicBezTo>
                <a:moveTo>
                  <a:pt x="114" y="480"/>
                </a:moveTo>
                <a:cubicBezTo>
                  <a:pt x="109" y="472"/>
                  <a:pt x="104" y="463"/>
                  <a:pt x="99" y="454"/>
                </a:cubicBezTo>
                <a:cubicBezTo>
                  <a:pt x="139" y="435"/>
                  <a:pt x="139" y="435"/>
                  <a:pt x="139" y="435"/>
                </a:cubicBezTo>
                <a:cubicBezTo>
                  <a:pt x="143" y="442"/>
                  <a:pt x="147" y="449"/>
                  <a:pt x="151" y="456"/>
                </a:cubicBezTo>
                <a:cubicBezTo>
                  <a:pt x="114" y="480"/>
                  <a:pt x="114" y="480"/>
                  <a:pt x="114" y="480"/>
                </a:cubicBezTo>
                <a:moveTo>
                  <a:pt x="119" y="486"/>
                </a:moveTo>
                <a:cubicBezTo>
                  <a:pt x="155" y="462"/>
                  <a:pt x="155" y="462"/>
                  <a:pt x="155" y="462"/>
                </a:cubicBezTo>
                <a:cubicBezTo>
                  <a:pt x="160" y="468"/>
                  <a:pt x="165" y="475"/>
                  <a:pt x="170" y="481"/>
                </a:cubicBezTo>
                <a:cubicBezTo>
                  <a:pt x="137" y="510"/>
                  <a:pt x="137" y="510"/>
                  <a:pt x="137" y="510"/>
                </a:cubicBezTo>
                <a:cubicBezTo>
                  <a:pt x="131" y="503"/>
                  <a:pt x="124" y="495"/>
                  <a:pt x="119" y="486"/>
                </a:cubicBezTo>
                <a:moveTo>
                  <a:pt x="142" y="516"/>
                </a:moveTo>
                <a:cubicBezTo>
                  <a:pt x="175" y="486"/>
                  <a:pt x="175" y="486"/>
                  <a:pt x="175" y="486"/>
                </a:cubicBezTo>
                <a:cubicBezTo>
                  <a:pt x="181" y="492"/>
                  <a:pt x="186" y="498"/>
                  <a:pt x="193" y="503"/>
                </a:cubicBezTo>
                <a:cubicBezTo>
                  <a:pt x="164" y="537"/>
                  <a:pt x="164" y="537"/>
                  <a:pt x="164" y="537"/>
                </a:cubicBezTo>
                <a:cubicBezTo>
                  <a:pt x="157" y="530"/>
                  <a:pt x="149" y="523"/>
                  <a:pt x="142" y="516"/>
                </a:cubicBezTo>
                <a:moveTo>
                  <a:pt x="195" y="559"/>
                </a:moveTo>
                <a:cubicBezTo>
                  <a:pt x="186" y="554"/>
                  <a:pt x="178" y="548"/>
                  <a:pt x="170" y="542"/>
                </a:cubicBezTo>
                <a:cubicBezTo>
                  <a:pt x="198" y="508"/>
                  <a:pt x="198" y="508"/>
                  <a:pt x="198" y="508"/>
                </a:cubicBezTo>
                <a:cubicBezTo>
                  <a:pt x="204" y="513"/>
                  <a:pt x="211" y="517"/>
                  <a:pt x="218" y="522"/>
                </a:cubicBezTo>
                <a:cubicBezTo>
                  <a:pt x="195" y="559"/>
                  <a:pt x="195" y="559"/>
                  <a:pt x="195" y="559"/>
                </a:cubicBezTo>
                <a:moveTo>
                  <a:pt x="201" y="563"/>
                </a:moveTo>
                <a:cubicBezTo>
                  <a:pt x="224" y="526"/>
                  <a:pt x="224" y="526"/>
                  <a:pt x="224" y="526"/>
                </a:cubicBezTo>
                <a:cubicBezTo>
                  <a:pt x="230" y="529"/>
                  <a:pt x="237" y="533"/>
                  <a:pt x="244" y="536"/>
                </a:cubicBezTo>
                <a:cubicBezTo>
                  <a:pt x="244" y="536"/>
                  <a:pt x="245" y="536"/>
                  <a:pt x="245" y="537"/>
                </a:cubicBezTo>
                <a:cubicBezTo>
                  <a:pt x="228" y="577"/>
                  <a:pt x="228" y="577"/>
                  <a:pt x="228" y="577"/>
                </a:cubicBezTo>
                <a:cubicBezTo>
                  <a:pt x="219" y="573"/>
                  <a:pt x="210" y="568"/>
                  <a:pt x="201" y="563"/>
                </a:cubicBezTo>
                <a:moveTo>
                  <a:pt x="251" y="521"/>
                </a:moveTo>
                <a:cubicBezTo>
                  <a:pt x="148" y="473"/>
                  <a:pt x="104" y="352"/>
                  <a:pt x="152" y="250"/>
                </a:cubicBezTo>
                <a:cubicBezTo>
                  <a:pt x="199" y="148"/>
                  <a:pt x="320" y="104"/>
                  <a:pt x="422" y="151"/>
                </a:cubicBezTo>
                <a:cubicBezTo>
                  <a:pt x="524" y="199"/>
                  <a:pt x="569" y="320"/>
                  <a:pt x="521" y="422"/>
                </a:cubicBezTo>
                <a:cubicBezTo>
                  <a:pt x="474" y="524"/>
                  <a:pt x="353" y="568"/>
                  <a:pt x="251" y="521"/>
                </a:cubicBezTo>
                <a:moveTo>
                  <a:pt x="235" y="580"/>
                </a:moveTo>
                <a:cubicBezTo>
                  <a:pt x="252" y="540"/>
                  <a:pt x="252" y="540"/>
                  <a:pt x="252" y="540"/>
                </a:cubicBezTo>
                <a:cubicBezTo>
                  <a:pt x="260" y="543"/>
                  <a:pt x="267" y="545"/>
                  <a:pt x="275" y="548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54" y="587"/>
                  <a:pt x="244" y="584"/>
                  <a:pt x="235" y="580"/>
                </a:cubicBezTo>
                <a:moveTo>
                  <a:pt x="271" y="592"/>
                </a:moveTo>
                <a:cubicBezTo>
                  <a:pt x="282" y="550"/>
                  <a:pt x="282" y="550"/>
                  <a:pt x="282" y="550"/>
                </a:cubicBezTo>
                <a:cubicBezTo>
                  <a:pt x="290" y="552"/>
                  <a:pt x="298" y="553"/>
                  <a:pt x="306" y="554"/>
                </a:cubicBezTo>
                <a:cubicBezTo>
                  <a:pt x="300" y="598"/>
                  <a:pt x="300" y="598"/>
                  <a:pt x="300" y="598"/>
                </a:cubicBezTo>
                <a:cubicBezTo>
                  <a:pt x="290" y="596"/>
                  <a:pt x="280" y="594"/>
                  <a:pt x="271" y="592"/>
                </a:cubicBezTo>
                <a:moveTo>
                  <a:pt x="308" y="599"/>
                </a:moveTo>
                <a:cubicBezTo>
                  <a:pt x="313" y="555"/>
                  <a:pt x="313" y="555"/>
                  <a:pt x="313" y="555"/>
                </a:cubicBezTo>
                <a:cubicBezTo>
                  <a:pt x="321" y="556"/>
                  <a:pt x="329" y="556"/>
                  <a:pt x="337" y="556"/>
                </a:cubicBezTo>
                <a:cubicBezTo>
                  <a:pt x="338" y="600"/>
                  <a:pt x="338" y="600"/>
                  <a:pt x="338" y="600"/>
                </a:cubicBezTo>
                <a:cubicBezTo>
                  <a:pt x="328" y="600"/>
                  <a:pt x="318" y="600"/>
                  <a:pt x="308" y="599"/>
                </a:cubicBezTo>
                <a:moveTo>
                  <a:pt x="345" y="600"/>
                </a:moveTo>
                <a:cubicBezTo>
                  <a:pt x="345" y="556"/>
                  <a:pt x="345" y="556"/>
                  <a:pt x="345" y="556"/>
                </a:cubicBezTo>
                <a:cubicBezTo>
                  <a:pt x="353" y="556"/>
                  <a:pt x="361" y="555"/>
                  <a:pt x="369" y="554"/>
                </a:cubicBezTo>
                <a:cubicBezTo>
                  <a:pt x="376" y="597"/>
                  <a:pt x="376" y="597"/>
                  <a:pt x="376" y="597"/>
                </a:cubicBezTo>
                <a:cubicBezTo>
                  <a:pt x="366" y="599"/>
                  <a:pt x="355" y="600"/>
                  <a:pt x="345" y="600"/>
                </a:cubicBezTo>
                <a:moveTo>
                  <a:pt x="383" y="596"/>
                </a:moveTo>
                <a:cubicBezTo>
                  <a:pt x="376" y="553"/>
                  <a:pt x="376" y="553"/>
                  <a:pt x="376" y="553"/>
                </a:cubicBezTo>
                <a:cubicBezTo>
                  <a:pt x="384" y="551"/>
                  <a:pt x="392" y="549"/>
                  <a:pt x="399" y="547"/>
                </a:cubicBezTo>
                <a:cubicBezTo>
                  <a:pt x="412" y="589"/>
                  <a:pt x="412" y="589"/>
                  <a:pt x="412" y="589"/>
                </a:cubicBezTo>
                <a:cubicBezTo>
                  <a:pt x="403" y="592"/>
                  <a:pt x="393" y="594"/>
                  <a:pt x="383" y="596"/>
                </a:cubicBezTo>
                <a:moveTo>
                  <a:pt x="419" y="586"/>
                </a:moveTo>
                <a:cubicBezTo>
                  <a:pt x="406" y="545"/>
                  <a:pt x="406" y="545"/>
                  <a:pt x="406" y="545"/>
                </a:cubicBezTo>
                <a:cubicBezTo>
                  <a:pt x="414" y="542"/>
                  <a:pt x="421" y="539"/>
                  <a:pt x="429" y="536"/>
                </a:cubicBezTo>
                <a:cubicBezTo>
                  <a:pt x="448" y="575"/>
                  <a:pt x="448" y="575"/>
                  <a:pt x="448" y="575"/>
                </a:cubicBezTo>
                <a:cubicBezTo>
                  <a:pt x="438" y="579"/>
                  <a:pt x="429" y="583"/>
                  <a:pt x="419" y="586"/>
                </a:cubicBezTo>
                <a:moveTo>
                  <a:pt x="454" y="572"/>
                </a:moveTo>
                <a:cubicBezTo>
                  <a:pt x="435" y="533"/>
                  <a:pt x="435" y="533"/>
                  <a:pt x="435" y="533"/>
                </a:cubicBezTo>
                <a:cubicBezTo>
                  <a:pt x="443" y="529"/>
                  <a:pt x="449" y="525"/>
                  <a:pt x="456" y="521"/>
                </a:cubicBezTo>
                <a:cubicBezTo>
                  <a:pt x="480" y="557"/>
                  <a:pt x="480" y="557"/>
                  <a:pt x="480" y="557"/>
                </a:cubicBezTo>
                <a:cubicBezTo>
                  <a:pt x="472" y="562"/>
                  <a:pt x="463" y="567"/>
                  <a:pt x="454" y="572"/>
                </a:cubicBezTo>
                <a:moveTo>
                  <a:pt x="487" y="553"/>
                </a:moveTo>
                <a:cubicBezTo>
                  <a:pt x="462" y="517"/>
                  <a:pt x="462" y="517"/>
                  <a:pt x="462" y="517"/>
                </a:cubicBezTo>
                <a:cubicBezTo>
                  <a:pt x="469" y="512"/>
                  <a:pt x="475" y="507"/>
                  <a:pt x="481" y="502"/>
                </a:cubicBezTo>
                <a:cubicBezTo>
                  <a:pt x="510" y="534"/>
                  <a:pt x="510" y="534"/>
                  <a:pt x="510" y="534"/>
                </a:cubicBezTo>
                <a:cubicBezTo>
                  <a:pt x="503" y="541"/>
                  <a:pt x="495" y="547"/>
                  <a:pt x="487" y="553"/>
                </a:cubicBezTo>
                <a:moveTo>
                  <a:pt x="516" y="529"/>
                </a:moveTo>
                <a:cubicBezTo>
                  <a:pt x="487" y="497"/>
                  <a:pt x="487" y="497"/>
                  <a:pt x="487" y="497"/>
                </a:cubicBezTo>
                <a:cubicBezTo>
                  <a:pt x="493" y="492"/>
                  <a:pt x="498" y="486"/>
                  <a:pt x="503" y="480"/>
                </a:cubicBezTo>
                <a:cubicBezTo>
                  <a:pt x="537" y="507"/>
                  <a:pt x="537" y="507"/>
                  <a:pt x="537" y="507"/>
                </a:cubicBezTo>
                <a:cubicBezTo>
                  <a:pt x="530" y="515"/>
                  <a:pt x="523" y="522"/>
                  <a:pt x="516" y="529"/>
                </a:cubicBezTo>
                <a:moveTo>
                  <a:pt x="541" y="501"/>
                </a:moveTo>
                <a:cubicBezTo>
                  <a:pt x="508" y="474"/>
                  <a:pt x="508" y="474"/>
                  <a:pt x="508" y="474"/>
                </a:cubicBezTo>
                <a:cubicBezTo>
                  <a:pt x="513" y="468"/>
                  <a:pt x="518" y="461"/>
                  <a:pt x="522" y="454"/>
                </a:cubicBezTo>
                <a:cubicBezTo>
                  <a:pt x="559" y="477"/>
                  <a:pt x="559" y="477"/>
                  <a:pt x="559" y="477"/>
                </a:cubicBezTo>
                <a:cubicBezTo>
                  <a:pt x="553" y="485"/>
                  <a:pt x="548" y="494"/>
                  <a:pt x="541" y="501"/>
                </a:cubicBezTo>
                <a:moveTo>
                  <a:pt x="563" y="471"/>
                </a:moveTo>
                <a:cubicBezTo>
                  <a:pt x="526" y="448"/>
                  <a:pt x="526" y="448"/>
                  <a:pt x="526" y="448"/>
                </a:cubicBezTo>
                <a:cubicBezTo>
                  <a:pt x="530" y="442"/>
                  <a:pt x="533" y="435"/>
                  <a:pt x="536" y="429"/>
                </a:cubicBezTo>
                <a:cubicBezTo>
                  <a:pt x="537" y="428"/>
                  <a:pt x="537" y="427"/>
                  <a:pt x="537" y="427"/>
                </a:cubicBezTo>
                <a:cubicBezTo>
                  <a:pt x="577" y="444"/>
                  <a:pt x="577" y="444"/>
                  <a:pt x="577" y="444"/>
                </a:cubicBezTo>
                <a:cubicBezTo>
                  <a:pt x="572" y="453"/>
                  <a:pt x="568" y="462"/>
                  <a:pt x="563" y="47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Roboto Regular" charset="0"/>
            </a:endParaRPr>
          </a:p>
        </p:txBody>
      </p:sp>
      <p:grpSp>
        <p:nvGrpSpPr>
          <p:cNvPr id="97" name="Group 24">
            <a:extLst>
              <a:ext uri="{FF2B5EF4-FFF2-40B4-BE49-F238E27FC236}">
                <a16:creationId xmlns:a16="http://schemas.microsoft.com/office/drawing/2014/main" xmlns="" id="{D3CD6D0A-F4E3-4A96-90C9-B9169E6CFC4F}"/>
              </a:ext>
            </a:extLst>
          </p:cNvPr>
          <p:cNvGrpSpPr/>
          <p:nvPr userDrawn="1"/>
        </p:nvGrpSpPr>
        <p:grpSpPr>
          <a:xfrm>
            <a:off x="6670827" y="1790290"/>
            <a:ext cx="1589838" cy="1587209"/>
            <a:chOff x="5235750" y="4325310"/>
            <a:chExt cx="1085880" cy="1084085"/>
          </a:xfrm>
        </p:grpSpPr>
        <p:sp>
          <p:nvSpPr>
            <p:cNvPr id="98" name="Freeform 17">
              <a:extLst>
                <a:ext uri="{FF2B5EF4-FFF2-40B4-BE49-F238E27FC236}">
                  <a16:creationId xmlns:a16="http://schemas.microsoft.com/office/drawing/2014/main" xmlns="" id="{49EEA361-8F51-4BA8-BFDD-294956327F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5750" y="4325310"/>
              <a:ext cx="1085880" cy="1084085"/>
            </a:xfrm>
            <a:custGeom>
              <a:avLst/>
              <a:gdLst>
                <a:gd name="T0" fmla="*/ 446 w 453"/>
                <a:gd name="T1" fmla="*/ 172 h 452"/>
                <a:gd name="T2" fmla="*/ 407 w 453"/>
                <a:gd name="T3" fmla="*/ 167 h 452"/>
                <a:gd name="T4" fmla="*/ 394 w 453"/>
                <a:gd name="T5" fmla="*/ 151 h 452"/>
                <a:gd name="T6" fmla="*/ 419 w 453"/>
                <a:gd name="T7" fmla="*/ 122 h 452"/>
                <a:gd name="T8" fmla="*/ 396 w 453"/>
                <a:gd name="T9" fmla="*/ 76 h 452"/>
                <a:gd name="T10" fmla="*/ 360 w 453"/>
                <a:gd name="T11" fmla="*/ 89 h 452"/>
                <a:gd name="T12" fmla="*/ 334 w 453"/>
                <a:gd name="T13" fmla="*/ 76 h 452"/>
                <a:gd name="T14" fmla="*/ 340 w 453"/>
                <a:gd name="T15" fmla="*/ 40 h 452"/>
                <a:gd name="T16" fmla="*/ 297 w 453"/>
                <a:gd name="T17" fmla="*/ 12 h 452"/>
                <a:gd name="T18" fmla="*/ 274 w 453"/>
                <a:gd name="T19" fmla="*/ 39 h 452"/>
                <a:gd name="T20" fmla="*/ 238 w 453"/>
                <a:gd name="T21" fmla="*/ 41 h 452"/>
                <a:gd name="T22" fmla="*/ 225 w 453"/>
                <a:gd name="T23" fmla="*/ 8 h 452"/>
                <a:gd name="T24" fmla="*/ 173 w 453"/>
                <a:gd name="T25" fmla="*/ 7 h 452"/>
                <a:gd name="T26" fmla="*/ 168 w 453"/>
                <a:gd name="T27" fmla="*/ 41 h 452"/>
                <a:gd name="T28" fmla="*/ 150 w 453"/>
                <a:gd name="T29" fmla="*/ 56 h 452"/>
                <a:gd name="T30" fmla="*/ 123 w 453"/>
                <a:gd name="T31" fmla="*/ 34 h 452"/>
                <a:gd name="T32" fmla="*/ 77 w 453"/>
                <a:gd name="T33" fmla="*/ 57 h 452"/>
                <a:gd name="T34" fmla="*/ 88 w 453"/>
                <a:gd name="T35" fmla="*/ 90 h 452"/>
                <a:gd name="T36" fmla="*/ 75 w 453"/>
                <a:gd name="T37" fmla="*/ 117 h 452"/>
                <a:gd name="T38" fmla="*/ 41 w 453"/>
                <a:gd name="T39" fmla="*/ 112 h 452"/>
                <a:gd name="T40" fmla="*/ 12 w 453"/>
                <a:gd name="T41" fmla="*/ 155 h 452"/>
                <a:gd name="T42" fmla="*/ 40 w 453"/>
                <a:gd name="T43" fmla="*/ 178 h 452"/>
                <a:gd name="T44" fmla="*/ 42 w 453"/>
                <a:gd name="T45" fmla="*/ 214 h 452"/>
                <a:gd name="T46" fmla="*/ 9 w 453"/>
                <a:gd name="T47" fmla="*/ 228 h 452"/>
                <a:gd name="T48" fmla="*/ 7 w 453"/>
                <a:gd name="T49" fmla="*/ 279 h 452"/>
                <a:gd name="T50" fmla="*/ 44 w 453"/>
                <a:gd name="T51" fmla="*/ 284 h 452"/>
                <a:gd name="T52" fmla="*/ 58 w 453"/>
                <a:gd name="T53" fmla="*/ 301 h 452"/>
                <a:gd name="T54" fmla="*/ 35 w 453"/>
                <a:gd name="T55" fmla="*/ 329 h 452"/>
                <a:gd name="T56" fmla="*/ 58 w 453"/>
                <a:gd name="T57" fmla="*/ 375 h 452"/>
                <a:gd name="T58" fmla="*/ 94 w 453"/>
                <a:gd name="T59" fmla="*/ 362 h 452"/>
                <a:gd name="T60" fmla="*/ 119 w 453"/>
                <a:gd name="T61" fmla="*/ 374 h 452"/>
                <a:gd name="T62" fmla="*/ 113 w 453"/>
                <a:gd name="T63" fmla="*/ 411 h 452"/>
                <a:gd name="T64" fmla="*/ 156 w 453"/>
                <a:gd name="T65" fmla="*/ 440 h 452"/>
                <a:gd name="T66" fmla="*/ 181 w 453"/>
                <a:gd name="T67" fmla="*/ 409 h 452"/>
                <a:gd name="T68" fmla="*/ 214 w 453"/>
                <a:gd name="T69" fmla="*/ 406 h 452"/>
                <a:gd name="T70" fmla="*/ 228 w 453"/>
                <a:gd name="T71" fmla="*/ 443 h 452"/>
                <a:gd name="T72" fmla="*/ 280 w 453"/>
                <a:gd name="T73" fmla="*/ 445 h 452"/>
                <a:gd name="T74" fmla="*/ 285 w 453"/>
                <a:gd name="T75" fmla="*/ 405 h 452"/>
                <a:gd name="T76" fmla="*/ 300 w 453"/>
                <a:gd name="T77" fmla="*/ 391 h 452"/>
                <a:gd name="T78" fmla="*/ 330 w 453"/>
                <a:gd name="T79" fmla="*/ 418 h 452"/>
                <a:gd name="T80" fmla="*/ 376 w 453"/>
                <a:gd name="T81" fmla="*/ 395 h 452"/>
                <a:gd name="T82" fmla="*/ 362 w 453"/>
                <a:gd name="T83" fmla="*/ 357 h 452"/>
                <a:gd name="T84" fmla="*/ 373 w 453"/>
                <a:gd name="T85" fmla="*/ 332 h 452"/>
                <a:gd name="T86" fmla="*/ 412 w 453"/>
                <a:gd name="T87" fmla="*/ 340 h 452"/>
                <a:gd name="T88" fmla="*/ 441 w 453"/>
                <a:gd name="T89" fmla="*/ 297 h 452"/>
                <a:gd name="T90" fmla="*/ 409 w 453"/>
                <a:gd name="T91" fmla="*/ 271 h 452"/>
                <a:gd name="T92" fmla="*/ 408 w 453"/>
                <a:gd name="T93" fmla="*/ 238 h 452"/>
                <a:gd name="T94" fmla="*/ 444 w 453"/>
                <a:gd name="T95" fmla="*/ 224 h 452"/>
                <a:gd name="T96" fmla="*/ 315 w 453"/>
                <a:gd name="T97" fmla="*/ 351 h 452"/>
                <a:gd name="T98" fmla="*/ 134 w 453"/>
                <a:gd name="T99" fmla="*/ 105 h 452"/>
                <a:gd name="T100" fmla="*/ 315 w 453"/>
                <a:gd name="T101" fmla="*/ 35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3" h="452">
                  <a:moveTo>
                    <a:pt x="452" y="213"/>
                  </a:moveTo>
                  <a:cubicBezTo>
                    <a:pt x="446" y="172"/>
                    <a:pt x="446" y="172"/>
                    <a:pt x="446" y="172"/>
                  </a:cubicBezTo>
                  <a:cubicBezTo>
                    <a:pt x="445" y="167"/>
                    <a:pt x="440" y="164"/>
                    <a:pt x="435" y="164"/>
                  </a:cubicBezTo>
                  <a:cubicBezTo>
                    <a:pt x="407" y="167"/>
                    <a:pt x="407" y="167"/>
                    <a:pt x="407" y="167"/>
                  </a:cubicBezTo>
                  <a:cubicBezTo>
                    <a:pt x="403" y="168"/>
                    <a:pt x="399" y="165"/>
                    <a:pt x="397" y="161"/>
                  </a:cubicBezTo>
                  <a:cubicBezTo>
                    <a:pt x="396" y="158"/>
                    <a:pt x="395" y="154"/>
                    <a:pt x="394" y="151"/>
                  </a:cubicBezTo>
                  <a:cubicBezTo>
                    <a:pt x="392" y="147"/>
                    <a:pt x="393" y="143"/>
                    <a:pt x="396" y="140"/>
                  </a:cubicBezTo>
                  <a:cubicBezTo>
                    <a:pt x="419" y="122"/>
                    <a:pt x="419" y="122"/>
                    <a:pt x="419" y="122"/>
                  </a:cubicBezTo>
                  <a:cubicBezTo>
                    <a:pt x="423" y="119"/>
                    <a:pt x="423" y="113"/>
                    <a:pt x="420" y="109"/>
                  </a:cubicBezTo>
                  <a:cubicBezTo>
                    <a:pt x="396" y="76"/>
                    <a:pt x="396" y="76"/>
                    <a:pt x="396" y="76"/>
                  </a:cubicBezTo>
                  <a:cubicBezTo>
                    <a:pt x="393" y="72"/>
                    <a:pt x="387" y="71"/>
                    <a:pt x="383" y="73"/>
                  </a:cubicBezTo>
                  <a:cubicBezTo>
                    <a:pt x="360" y="89"/>
                    <a:pt x="360" y="89"/>
                    <a:pt x="360" y="89"/>
                  </a:cubicBezTo>
                  <a:cubicBezTo>
                    <a:pt x="357" y="91"/>
                    <a:pt x="352" y="91"/>
                    <a:pt x="349" y="88"/>
                  </a:cubicBezTo>
                  <a:cubicBezTo>
                    <a:pt x="344" y="84"/>
                    <a:pt x="339" y="80"/>
                    <a:pt x="334" y="76"/>
                  </a:cubicBezTo>
                  <a:cubicBezTo>
                    <a:pt x="331" y="73"/>
                    <a:pt x="329" y="69"/>
                    <a:pt x="331" y="65"/>
                  </a:cubicBezTo>
                  <a:cubicBezTo>
                    <a:pt x="340" y="40"/>
                    <a:pt x="340" y="40"/>
                    <a:pt x="340" y="40"/>
                  </a:cubicBezTo>
                  <a:cubicBezTo>
                    <a:pt x="342" y="35"/>
                    <a:pt x="340" y="30"/>
                    <a:pt x="335" y="28"/>
                  </a:cubicBezTo>
                  <a:cubicBezTo>
                    <a:pt x="297" y="12"/>
                    <a:pt x="297" y="12"/>
                    <a:pt x="297" y="12"/>
                  </a:cubicBezTo>
                  <a:cubicBezTo>
                    <a:pt x="293" y="9"/>
                    <a:pt x="287" y="11"/>
                    <a:pt x="285" y="16"/>
                  </a:cubicBezTo>
                  <a:cubicBezTo>
                    <a:pt x="274" y="39"/>
                    <a:pt x="274" y="39"/>
                    <a:pt x="274" y="39"/>
                  </a:cubicBezTo>
                  <a:cubicBezTo>
                    <a:pt x="272" y="43"/>
                    <a:pt x="268" y="45"/>
                    <a:pt x="263" y="44"/>
                  </a:cubicBezTo>
                  <a:cubicBezTo>
                    <a:pt x="255" y="42"/>
                    <a:pt x="247" y="41"/>
                    <a:pt x="238" y="41"/>
                  </a:cubicBezTo>
                  <a:cubicBezTo>
                    <a:pt x="234" y="40"/>
                    <a:pt x="230" y="37"/>
                    <a:pt x="229" y="33"/>
                  </a:cubicBezTo>
                  <a:cubicBezTo>
                    <a:pt x="225" y="8"/>
                    <a:pt x="225" y="8"/>
                    <a:pt x="225" y="8"/>
                  </a:cubicBezTo>
                  <a:cubicBezTo>
                    <a:pt x="224" y="3"/>
                    <a:pt x="219" y="0"/>
                    <a:pt x="214" y="0"/>
                  </a:cubicBezTo>
                  <a:cubicBezTo>
                    <a:pt x="173" y="7"/>
                    <a:pt x="173" y="7"/>
                    <a:pt x="173" y="7"/>
                  </a:cubicBezTo>
                  <a:cubicBezTo>
                    <a:pt x="168" y="7"/>
                    <a:pt x="164" y="12"/>
                    <a:pt x="165" y="17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68" y="46"/>
                    <a:pt x="165" y="50"/>
                    <a:pt x="161" y="51"/>
                  </a:cubicBezTo>
                  <a:cubicBezTo>
                    <a:pt x="158" y="53"/>
                    <a:pt x="154" y="54"/>
                    <a:pt x="150" y="56"/>
                  </a:cubicBezTo>
                  <a:cubicBezTo>
                    <a:pt x="146" y="58"/>
                    <a:pt x="141" y="57"/>
                    <a:pt x="139" y="53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0" y="30"/>
                    <a:pt x="114" y="29"/>
                    <a:pt x="110" y="32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3" y="60"/>
                    <a:pt x="72" y="66"/>
                    <a:pt x="75" y="70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1" y="94"/>
                    <a:pt x="90" y="99"/>
                    <a:pt x="87" y="102"/>
                  </a:cubicBezTo>
                  <a:cubicBezTo>
                    <a:pt x="83" y="107"/>
                    <a:pt x="79" y="112"/>
                    <a:pt x="75" y="117"/>
                  </a:cubicBezTo>
                  <a:cubicBezTo>
                    <a:pt x="73" y="121"/>
                    <a:pt x="68" y="122"/>
                    <a:pt x="64" y="12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36" y="110"/>
                    <a:pt x="31" y="112"/>
                    <a:pt x="29" y="117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0" y="160"/>
                    <a:pt x="12" y="165"/>
                    <a:pt x="17" y="167"/>
                  </a:cubicBezTo>
                  <a:cubicBezTo>
                    <a:pt x="40" y="178"/>
                    <a:pt x="40" y="178"/>
                    <a:pt x="40" y="178"/>
                  </a:cubicBezTo>
                  <a:cubicBezTo>
                    <a:pt x="43" y="180"/>
                    <a:pt x="46" y="184"/>
                    <a:pt x="45" y="189"/>
                  </a:cubicBezTo>
                  <a:cubicBezTo>
                    <a:pt x="43" y="197"/>
                    <a:pt x="42" y="205"/>
                    <a:pt x="42" y="214"/>
                  </a:cubicBezTo>
                  <a:cubicBezTo>
                    <a:pt x="41" y="218"/>
                    <a:pt x="38" y="222"/>
                    <a:pt x="34" y="223"/>
                  </a:cubicBezTo>
                  <a:cubicBezTo>
                    <a:pt x="9" y="228"/>
                    <a:pt x="9" y="228"/>
                    <a:pt x="9" y="228"/>
                  </a:cubicBezTo>
                  <a:cubicBezTo>
                    <a:pt x="4" y="228"/>
                    <a:pt x="0" y="233"/>
                    <a:pt x="1" y="238"/>
                  </a:cubicBezTo>
                  <a:cubicBezTo>
                    <a:pt x="7" y="279"/>
                    <a:pt x="7" y="279"/>
                    <a:pt x="7" y="279"/>
                  </a:cubicBezTo>
                  <a:cubicBezTo>
                    <a:pt x="8" y="284"/>
                    <a:pt x="13" y="288"/>
                    <a:pt x="18" y="287"/>
                  </a:cubicBezTo>
                  <a:cubicBezTo>
                    <a:pt x="44" y="284"/>
                    <a:pt x="44" y="284"/>
                    <a:pt x="44" y="284"/>
                  </a:cubicBezTo>
                  <a:cubicBezTo>
                    <a:pt x="48" y="284"/>
                    <a:pt x="52" y="286"/>
                    <a:pt x="54" y="290"/>
                  </a:cubicBezTo>
                  <a:cubicBezTo>
                    <a:pt x="55" y="294"/>
                    <a:pt x="57" y="297"/>
                    <a:pt x="58" y="301"/>
                  </a:cubicBezTo>
                  <a:cubicBezTo>
                    <a:pt x="60" y="305"/>
                    <a:pt x="59" y="309"/>
                    <a:pt x="56" y="312"/>
                  </a:cubicBezTo>
                  <a:cubicBezTo>
                    <a:pt x="35" y="329"/>
                    <a:pt x="35" y="329"/>
                    <a:pt x="35" y="329"/>
                  </a:cubicBezTo>
                  <a:cubicBezTo>
                    <a:pt x="31" y="332"/>
                    <a:pt x="30" y="338"/>
                    <a:pt x="33" y="342"/>
                  </a:cubicBezTo>
                  <a:cubicBezTo>
                    <a:pt x="58" y="375"/>
                    <a:pt x="58" y="375"/>
                    <a:pt x="58" y="375"/>
                  </a:cubicBezTo>
                  <a:cubicBezTo>
                    <a:pt x="61" y="379"/>
                    <a:pt x="66" y="380"/>
                    <a:pt x="71" y="378"/>
                  </a:cubicBezTo>
                  <a:cubicBezTo>
                    <a:pt x="94" y="362"/>
                    <a:pt x="94" y="362"/>
                    <a:pt x="94" y="362"/>
                  </a:cubicBezTo>
                  <a:cubicBezTo>
                    <a:pt x="97" y="360"/>
                    <a:pt x="102" y="360"/>
                    <a:pt x="105" y="363"/>
                  </a:cubicBezTo>
                  <a:cubicBezTo>
                    <a:pt x="110" y="367"/>
                    <a:pt x="115" y="370"/>
                    <a:pt x="119" y="374"/>
                  </a:cubicBezTo>
                  <a:cubicBezTo>
                    <a:pt x="123" y="376"/>
                    <a:pt x="124" y="381"/>
                    <a:pt x="123" y="385"/>
                  </a:cubicBezTo>
                  <a:cubicBezTo>
                    <a:pt x="113" y="411"/>
                    <a:pt x="113" y="411"/>
                    <a:pt x="113" y="411"/>
                  </a:cubicBezTo>
                  <a:cubicBezTo>
                    <a:pt x="111" y="416"/>
                    <a:pt x="113" y="421"/>
                    <a:pt x="118" y="423"/>
                  </a:cubicBezTo>
                  <a:cubicBezTo>
                    <a:pt x="156" y="440"/>
                    <a:pt x="156" y="440"/>
                    <a:pt x="156" y="440"/>
                  </a:cubicBezTo>
                  <a:cubicBezTo>
                    <a:pt x="160" y="442"/>
                    <a:pt x="166" y="440"/>
                    <a:pt x="168" y="435"/>
                  </a:cubicBezTo>
                  <a:cubicBezTo>
                    <a:pt x="181" y="409"/>
                    <a:pt x="181" y="409"/>
                    <a:pt x="181" y="409"/>
                  </a:cubicBezTo>
                  <a:cubicBezTo>
                    <a:pt x="183" y="405"/>
                    <a:pt x="187" y="403"/>
                    <a:pt x="191" y="404"/>
                  </a:cubicBezTo>
                  <a:cubicBezTo>
                    <a:pt x="199" y="405"/>
                    <a:pt x="206" y="406"/>
                    <a:pt x="214" y="406"/>
                  </a:cubicBezTo>
                  <a:cubicBezTo>
                    <a:pt x="218" y="407"/>
                    <a:pt x="222" y="410"/>
                    <a:pt x="223" y="414"/>
                  </a:cubicBezTo>
                  <a:cubicBezTo>
                    <a:pt x="228" y="443"/>
                    <a:pt x="228" y="443"/>
                    <a:pt x="228" y="443"/>
                  </a:cubicBezTo>
                  <a:cubicBezTo>
                    <a:pt x="229" y="448"/>
                    <a:pt x="234" y="452"/>
                    <a:pt x="239" y="451"/>
                  </a:cubicBezTo>
                  <a:cubicBezTo>
                    <a:pt x="280" y="445"/>
                    <a:pt x="280" y="445"/>
                    <a:pt x="280" y="445"/>
                  </a:cubicBezTo>
                  <a:cubicBezTo>
                    <a:pt x="285" y="444"/>
                    <a:pt x="289" y="440"/>
                    <a:pt x="288" y="435"/>
                  </a:cubicBezTo>
                  <a:cubicBezTo>
                    <a:pt x="285" y="405"/>
                    <a:pt x="285" y="405"/>
                    <a:pt x="285" y="405"/>
                  </a:cubicBezTo>
                  <a:cubicBezTo>
                    <a:pt x="284" y="400"/>
                    <a:pt x="287" y="396"/>
                    <a:pt x="291" y="395"/>
                  </a:cubicBezTo>
                  <a:cubicBezTo>
                    <a:pt x="294" y="393"/>
                    <a:pt x="297" y="392"/>
                    <a:pt x="300" y="391"/>
                  </a:cubicBezTo>
                  <a:cubicBezTo>
                    <a:pt x="303" y="389"/>
                    <a:pt x="308" y="391"/>
                    <a:pt x="311" y="394"/>
                  </a:cubicBezTo>
                  <a:cubicBezTo>
                    <a:pt x="330" y="418"/>
                    <a:pt x="330" y="418"/>
                    <a:pt x="330" y="418"/>
                  </a:cubicBezTo>
                  <a:cubicBezTo>
                    <a:pt x="333" y="422"/>
                    <a:pt x="339" y="423"/>
                    <a:pt x="343" y="420"/>
                  </a:cubicBezTo>
                  <a:cubicBezTo>
                    <a:pt x="376" y="395"/>
                    <a:pt x="376" y="395"/>
                    <a:pt x="376" y="395"/>
                  </a:cubicBezTo>
                  <a:cubicBezTo>
                    <a:pt x="381" y="392"/>
                    <a:pt x="382" y="386"/>
                    <a:pt x="379" y="382"/>
                  </a:cubicBezTo>
                  <a:cubicBezTo>
                    <a:pt x="362" y="357"/>
                    <a:pt x="362" y="357"/>
                    <a:pt x="362" y="357"/>
                  </a:cubicBezTo>
                  <a:cubicBezTo>
                    <a:pt x="359" y="353"/>
                    <a:pt x="359" y="348"/>
                    <a:pt x="362" y="345"/>
                  </a:cubicBezTo>
                  <a:cubicBezTo>
                    <a:pt x="366" y="341"/>
                    <a:pt x="369" y="337"/>
                    <a:pt x="373" y="332"/>
                  </a:cubicBezTo>
                  <a:cubicBezTo>
                    <a:pt x="375" y="329"/>
                    <a:pt x="380" y="327"/>
                    <a:pt x="384" y="329"/>
                  </a:cubicBezTo>
                  <a:cubicBezTo>
                    <a:pt x="412" y="340"/>
                    <a:pt x="412" y="340"/>
                    <a:pt x="412" y="340"/>
                  </a:cubicBezTo>
                  <a:cubicBezTo>
                    <a:pt x="417" y="342"/>
                    <a:pt x="422" y="339"/>
                    <a:pt x="424" y="335"/>
                  </a:cubicBezTo>
                  <a:cubicBezTo>
                    <a:pt x="441" y="297"/>
                    <a:pt x="441" y="297"/>
                    <a:pt x="441" y="297"/>
                  </a:cubicBezTo>
                  <a:cubicBezTo>
                    <a:pt x="443" y="292"/>
                    <a:pt x="441" y="286"/>
                    <a:pt x="436" y="284"/>
                  </a:cubicBezTo>
                  <a:cubicBezTo>
                    <a:pt x="409" y="271"/>
                    <a:pt x="409" y="271"/>
                    <a:pt x="409" y="271"/>
                  </a:cubicBezTo>
                  <a:cubicBezTo>
                    <a:pt x="406" y="269"/>
                    <a:pt x="403" y="265"/>
                    <a:pt x="404" y="261"/>
                  </a:cubicBezTo>
                  <a:cubicBezTo>
                    <a:pt x="406" y="253"/>
                    <a:pt x="407" y="246"/>
                    <a:pt x="408" y="238"/>
                  </a:cubicBezTo>
                  <a:cubicBezTo>
                    <a:pt x="408" y="234"/>
                    <a:pt x="411" y="230"/>
                    <a:pt x="415" y="230"/>
                  </a:cubicBezTo>
                  <a:cubicBezTo>
                    <a:pt x="444" y="224"/>
                    <a:pt x="444" y="224"/>
                    <a:pt x="444" y="224"/>
                  </a:cubicBezTo>
                  <a:cubicBezTo>
                    <a:pt x="449" y="223"/>
                    <a:pt x="453" y="218"/>
                    <a:pt x="452" y="213"/>
                  </a:cubicBezTo>
                  <a:close/>
                  <a:moveTo>
                    <a:pt x="315" y="351"/>
                  </a:moveTo>
                  <a:cubicBezTo>
                    <a:pt x="247" y="400"/>
                    <a:pt x="151" y="386"/>
                    <a:pt x="101" y="318"/>
                  </a:cubicBezTo>
                  <a:cubicBezTo>
                    <a:pt x="52" y="250"/>
                    <a:pt x="66" y="155"/>
                    <a:pt x="134" y="105"/>
                  </a:cubicBezTo>
                  <a:cubicBezTo>
                    <a:pt x="202" y="55"/>
                    <a:pt x="297" y="70"/>
                    <a:pt x="347" y="138"/>
                  </a:cubicBezTo>
                  <a:cubicBezTo>
                    <a:pt x="397" y="205"/>
                    <a:pt x="382" y="301"/>
                    <a:pt x="315" y="35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99" name="Freeform 18">
              <a:extLst>
                <a:ext uri="{FF2B5EF4-FFF2-40B4-BE49-F238E27FC236}">
                  <a16:creationId xmlns:a16="http://schemas.microsoft.com/office/drawing/2014/main" xmlns="" id="{2A919C15-BC1B-4B83-921B-D6A6B5CEB8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9710" y="4494422"/>
              <a:ext cx="761013" cy="762809"/>
            </a:xfrm>
            <a:custGeom>
              <a:avLst/>
              <a:gdLst>
                <a:gd name="T0" fmla="*/ 76 w 318"/>
                <a:gd name="T1" fmla="*/ 46 h 318"/>
                <a:gd name="T2" fmla="*/ 46 w 318"/>
                <a:gd name="T3" fmla="*/ 242 h 318"/>
                <a:gd name="T4" fmla="*/ 242 w 318"/>
                <a:gd name="T5" fmla="*/ 272 h 318"/>
                <a:gd name="T6" fmla="*/ 272 w 318"/>
                <a:gd name="T7" fmla="*/ 76 h 318"/>
                <a:gd name="T8" fmla="*/ 76 w 318"/>
                <a:gd name="T9" fmla="*/ 46 h 318"/>
                <a:gd name="T10" fmla="*/ 233 w 318"/>
                <a:gd name="T11" fmla="*/ 259 h 318"/>
                <a:gd name="T12" fmla="*/ 59 w 318"/>
                <a:gd name="T13" fmla="*/ 232 h 318"/>
                <a:gd name="T14" fmla="*/ 86 w 318"/>
                <a:gd name="T15" fmla="*/ 59 h 318"/>
                <a:gd name="T16" fmla="*/ 259 w 318"/>
                <a:gd name="T17" fmla="*/ 85 h 318"/>
                <a:gd name="T18" fmla="*/ 233 w 318"/>
                <a:gd name="T19" fmla="*/ 25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18">
                  <a:moveTo>
                    <a:pt x="76" y="46"/>
                  </a:moveTo>
                  <a:cubicBezTo>
                    <a:pt x="14" y="91"/>
                    <a:pt x="0" y="179"/>
                    <a:pt x="46" y="242"/>
                  </a:cubicBezTo>
                  <a:cubicBezTo>
                    <a:pt x="92" y="304"/>
                    <a:pt x="180" y="318"/>
                    <a:pt x="242" y="272"/>
                  </a:cubicBezTo>
                  <a:cubicBezTo>
                    <a:pt x="305" y="226"/>
                    <a:pt x="318" y="138"/>
                    <a:pt x="272" y="76"/>
                  </a:cubicBezTo>
                  <a:cubicBezTo>
                    <a:pt x="227" y="13"/>
                    <a:pt x="139" y="0"/>
                    <a:pt x="76" y="46"/>
                  </a:cubicBezTo>
                  <a:close/>
                  <a:moveTo>
                    <a:pt x="233" y="259"/>
                  </a:moveTo>
                  <a:cubicBezTo>
                    <a:pt x="177" y="299"/>
                    <a:pt x="100" y="287"/>
                    <a:pt x="59" y="232"/>
                  </a:cubicBezTo>
                  <a:cubicBezTo>
                    <a:pt x="19" y="177"/>
                    <a:pt x="31" y="99"/>
                    <a:pt x="86" y="59"/>
                  </a:cubicBezTo>
                  <a:cubicBezTo>
                    <a:pt x="141" y="18"/>
                    <a:pt x="219" y="30"/>
                    <a:pt x="259" y="85"/>
                  </a:cubicBezTo>
                  <a:cubicBezTo>
                    <a:pt x="300" y="141"/>
                    <a:pt x="288" y="218"/>
                    <a:pt x="233" y="25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</p:grpSp>
      <p:grpSp>
        <p:nvGrpSpPr>
          <p:cNvPr id="100" name="Group 23">
            <a:extLst>
              <a:ext uri="{FF2B5EF4-FFF2-40B4-BE49-F238E27FC236}">
                <a16:creationId xmlns:a16="http://schemas.microsoft.com/office/drawing/2014/main" xmlns="" id="{3ABBBFCA-AC70-468A-A8A3-BB153EE0F6A1}"/>
              </a:ext>
            </a:extLst>
          </p:cNvPr>
          <p:cNvGrpSpPr/>
          <p:nvPr userDrawn="1"/>
        </p:nvGrpSpPr>
        <p:grpSpPr>
          <a:xfrm>
            <a:off x="4760666" y="2140536"/>
            <a:ext cx="2024583" cy="2024583"/>
            <a:chOff x="4513328" y="1938169"/>
            <a:chExt cx="2024583" cy="2024583"/>
          </a:xfrm>
        </p:grpSpPr>
        <p:sp>
          <p:nvSpPr>
            <p:cNvPr id="101" name="Freeform 24">
              <a:extLst>
                <a:ext uri="{FF2B5EF4-FFF2-40B4-BE49-F238E27FC236}">
                  <a16:creationId xmlns:a16="http://schemas.microsoft.com/office/drawing/2014/main" xmlns="" id="{29DB758C-87F9-4156-A568-FDCA95D05F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13328" y="1938169"/>
              <a:ext cx="2024583" cy="2024583"/>
            </a:xfrm>
            <a:custGeom>
              <a:avLst/>
              <a:gdLst>
                <a:gd name="T0" fmla="*/ 814 w 845"/>
                <a:gd name="T1" fmla="*/ 532 h 845"/>
                <a:gd name="T2" fmla="*/ 754 w 845"/>
                <a:gd name="T3" fmla="*/ 488 h 845"/>
                <a:gd name="T4" fmla="*/ 775 w 845"/>
                <a:gd name="T5" fmla="*/ 430 h 845"/>
                <a:gd name="T6" fmla="*/ 843 w 845"/>
                <a:gd name="T7" fmla="*/ 399 h 845"/>
                <a:gd name="T8" fmla="*/ 812 w 845"/>
                <a:gd name="T9" fmla="*/ 308 h 845"/>
                <a:gd name="T10" fmla="*/ 741 w 845"/>
                <a:gd name="T11" fmla="*/ 301 h 845"/>
                <a:gd name="T12" fmla="*/ 740 w 845"/>
                <a:gd name="T13" fmla="*/ 262 h 845"/>
                <a:gd name="T14" fmla="*/ 785 w 845"/>
                <a:gd name="T15" fmla="*/ 205 h 845"/>
                <a:gd name="T16" fmla="*/ 714 w 845"/>
                <a:gd name="T17" fmla="*/ 138 h 845"/>
                <a:gd name="T18" fmla="*/ 650 w 845"/>
                <a:gd name="T19" fmla="*/ 165 h 845"/>
                <a:gd name="T20" fmla="*/ 617 w 845"/>
                <a:gd name="T21" fmla="*/ 122 h 845"/>
                <a:gd name="T22" fmla="*/ 626 w 845"/>
                <a:gd name="T23" fmla="*/ 53 h 845"/>
                <a:gd name="T24" fmla="*/ 531 w 845"/>
                <a:gd name="T25" fmla="*/ 31 h 845"/>
                <a:gd name="T26" fmla="*/ 491 w 845"/>
                <a:gd name="T27" fmla="*/ 83 h 845"/>
                <a:gd name="T28" fmla="*/ 428 w 845"/>
                <a:gd name="T29" fmla="*/ 62 h 845"/>
                <a:gd name="T30" fmla="*/ 399 w 845"/>
                <a:gd name="T31" fmla="*/ 2 h 845"/>
                <a:gd name="T32" fmla="*/ 307 w 845"/>
                <a:gd name="T33" fmla="*/ 33 h 845"/>
                <a:gd name="T34" fmla="*/ 301 w 845"/>
                <a:gd name="T35" fmla="*/ 97 h 845"/>
                <a:gd name="T36" fmla="*/ 258 w 845"/>
                <a:gd name="T37" fmla="*/ 100 h 845"/>
                <a:gd name="T38" fmla="*/ 205 w 845"/>
                <a:gd name="T39" fmla="*/ 61 h 845"/>
                <a:gd name="T40" fmla="*/ 138 w 845"/>
                <a:gd name="T41" fmla="*/ 131 h 845"/>
                <a:gd name="T42" fmla="*/ 162 w 845"/>
                <a:gd name="T43" fmla="*/ 191 h 845"/>
                <a:gd name="T44" fmla="*/ 118 w 845"/>
                <a:gd name="T45" fmla="*/ 227 h 845"/>
                <a:gd name="T46" fmla="*/ 53 w 845"/>
                <a:gd name="T47" fmla="*/ 219 h 845"/>
                <a:gd name="T48" fmla="*/ 30 w 845"/>
                <a:gd name="T49" fmla="*/ 314 h 845"/>
                <a:gd name="T50" fmla="*/ 83 w 845"/>
                <a:gd name="T51" fmla="*/ 354 h 845"/>
                <a:gd name="T52" fmla="*/ 62 w 845"/>
                <a:gd name="T53" fmla="*/ 417 h 845"/>
                <a:gd name="T54" fmla="*/ 1 w 845"/>
                <a:gd name="T55" fmla="*/ 446 h 845"/>
                <a:gd name="T56" fmla="*/ 32 w 845"/>
                <a:gd name="T57" fmla="*/ 538 h 845"/>
                <a:gd name="T58" fmla="*/ 100 w 845"/>
                <a:gd name="T59" fmla="*/ 544 h 845"/>
                <a:gd name="T60" fmla="*/ 103 w 845"/>
                <a:gd name="T61" fmla="*/ 584 h 845"/>
                <a:gd name="T62" fmla="*/ 61 w 845"/>
                <a:gd name="T63" fmla="*/ 640 h 845"/>
                <a:gd name="T64" fmla="*/ 131 w 845"/>
                <a:gd name="T65" fmla="*/ 707 h 845"/>
                <a:gd name="T66" fmla="*/ 196 w 845"/>
                <a:gd name="T67" fmla="*/ 678 h 845"/>
                <a:gd name="T68" fmla="*/ 229 w 845"/>
                <a:gd name="T69" fmla="*/ 720 h 845"/>
                <a:gd name="T70" fmla="*/ 219 w 845"/>
                <a:gd name="T71" fmla="*/ 792 h 845"/>
                <a:gd name="T72" fmla="*/ 313 w 845"/>
                <a:gd name="T73" fmla="*/ 814 h 845"/>
                <a:gd name="T74" fmla="*/ 356 w 845"/>
                <a:gd name="T75" fmla="*/ 755 h 845"/>
                <a:gd name="T76" fmla="*/ 415 w 845"/>
                <a:gd name="T77" fmla="*/ 775 h 845"/>
                <a:gd name="T78" fmla="*/ 446 w 845"/>
                <a:gd name="T79" fmla="*/ 844 h 845"/>
                <a:gd name="T80" fmla="*/ 537 w 845"/>
                <a:gd name="T81" fmla="*/ 813 h 845"/>
                <a:gd name="T82" fmla="*/ 543 w 845"/>
                <a:gd name="T83" fmla="*/ 738 h 845"/>
                <a:gd name="T84" fmla="*/ 580 w 845"/>
                <a:gd name="T85" fmla="*/ 737 h 845"/>
                <a:gd name="T86" fmla="*/ 640 w 845"/>
                <a:gd name="T87" fmla="*/ 785 h 845"/>
                <a:gd name="T88" fmla="*/ 707 w 845"/>
                <a:gd name="T89" fmla="*/ 715 h 845"/>
                <a:gd name="T90" fmla="*/ 676 w 845"/>
                <a:gd name="T91" fmla="*/ 646 h 845"/>
                <a:gd name="T92" fmla="*/ 716 w 845"/>
                <a:gd name="T93" fmla="*/ 615 h 845"/>
                <a:gd name="T94" fmla="*/ 792 w 845"/>
                <a:gd name="T95" fmla="*/ 626 h 845"/>
                <a:gd name="T96" fmla="*/ 606 w 845"/>
                <a:gd name="T97" fmla="*/ 665 h 845"/>
                <a:gd name="T98" fmla="*/ 244 w 845"/>
                <a:gd name="T99" fmla="*/ 172 h 845"/>
                <a:gd name="T100" fmla="*/ 606 w 845"/>
                <a:gd name="T101" fmla="*/ 66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45" h="845">
                  <a:moveTo>
                    <a:pt x="823" y="555"/>
                  </a:moveTo>
                  <a:cubicBezTo>
                    <a:pt x="826" y="546"/>
                    <a:pt x="823" y="536"/>
                    <a:pt x="814" y="532"/>
                  </a:cubicBezTo>
                  <a:cubicBezTo>
                    <a:pt x="764" y="508"/>
                    <a:pt x="764" y="508"/>
                    <a:pt x="764" y="508"/>
                  </a:cubicBezTo>
                  <a:cubicBezTo>
                    <a:pt x="757" y="504"/>
                    <a:pt x="753" y="496"/>
                    <a:pt x="754" y="488"/>
                  </a:cubicBezTo>
                  <a:cubicBezTo>
                    <a:pt x="757" y="474"/>
                    <a:pt x="759" y="460"/>
                    <a:pt x="761" y="446"/>
                  </a:cubicBezTo>
                  <a:cubicBezTo>
                    <a:pt x="761" y="438"/>
                    <a:pt x="767" y="431"/>
                    <a:pt x="775" y="430"/>
                  </a:cubicBezTo>
                  <a:cubicBezTo>
                    <a:pt x="829" y="420"/>
                    <a:pt x="829" y="420"/>
                    <a:pt x="829" y="420"/>
                  </a:cubicBezTo>
                  <a:cubicBezTo>
                    <a:pt x="838" y="418"/>
                    <a:pt x="845" y="409"/>
                    <a:pt x="843" y="399"/>
                  </a:cubicBezTo>
                  <a:cubicBezTo>
                    <a:pt x="832" y="323"/>
                    <a:pt x="832" y="323"/>
                    <a:pt x="832" y="323"/>
                  </a:cubicBezTo>
                  <a:cubicBezTo>
                    <a:pt x="830" y="313"/>
                    <a:pt x="822" y="307"/>
                    <a:pt x="812" y="308"/>
                  </a:cubicBezTo>
                  <a:cubicBezTo>
                    <a:pt x="760" y="313"/>
                    <a:pt x="760" y="313"/>
                    <a:pt x="760" y="313"/>
                  </a:cubicBezTo>
                  <a:cubicBezTo>
                    <a:pt x="752" y="314"/>
                    <a:pt x="744" y="309"/>
                    <a:pt x="741" y="301"/>
                  </a:cubicBezTo>
                  <a:cubicBezTo>
                    <a:pt x="739" y="295"/>
                    <a:pt x="737" y="289"/>
                    <a:pt x="734" y="283"/>
                  </a:cubicBezTo>
                  <a:cubicBezTo>
                    <a:pt x="731" y="276"/>
                    <a:pt x="733" y="267"/>
                    <a:pt x="740" y="262"/>
                  </a:cubicBezTo>
                  <a:cubicBezTo>
                    <a:pt x="781" y="229"/>
                    <a:pt x="781" y="229"/>
                    <a:pt x="781" y="229"/>
                  </a:cubicBezTo>
                  <a:cubicBezTo>
                    <a:pt x="789" y="223"/>
                    <a:pt x="790" y="213"/>
                    <a:pt x="785" y="205"/>
                  </a:cubicBezTo>
                  <a:cubicBezTo>
                    <a:pt x="739" y="142"/>
                    <a:pt x="739" y="142"/>
                    <a:pt x="739" y="142"/>
                  </a:cubicBezTo>
                  <a:cubicBezTo>
                    <a:pt x="733" y="135"/>
                    <a:pt x="722" y="133"/>
                    <a:pt x="714" y="138"/>
                  </a:cubicBezTo>
                  <a:cubicBezTo>
                    <a:pt x="672" y="167"/>
                    <a:pt x="672" y="167"/>
                    <a:pt x="672" y="167"/>
                  </a:cubicBezTo>
                  <a:cubicBezTo>
                    <a:pt x="666" y="171"/>
                    <a:pt x="657" y="170"/>
                    <a:pt x="650" y="165"/>
                  </a:cubicBezTo>
                  <a:cubicBezTo>
                    <a:pt x="642" y="157"/>
                    <a:pt x="633" y="150"/>
                    <a:pt x="623" y="143"/>
                  </a:cubicBezTo>
                  <a:cubicBezTo>
                    <a:pt x="617" y="138"/>
                    <a:pt x="614" y="130"/>
                    <a:pt x="617" y="122"/>
                  </a:cubicBezTo>
                  <a:cubicBezTo>
                    <a:pt x="635" y="76"/>
                    <a:pt x="635" y="76"/>
                    <a:pt x="635" y="76"/>
                  </a:cubicBezTo>
                  <a:cubicBezTo>
                    <a:pt x="639" y="67"/>
                    <a:pt x="634" y="57"/>
                    <a:pt x="626" y="53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46" y="19"/>
                    <a:pt x="536" y="22"/>
                    <a:pt x="531" y="31"/>
                  </a:cubicBezTo>
                  <a:cubicBezTo>
                    <a:pt x="511" y="74"/>
                    <a:pt x="511" y="74"/>
                    <a:pt x="511" y="74"/>
                  </a:cubicBezTo>
                  <a:cubicBezTo>
                    <a:pt x="507" y="81"/>
                    <a:pt x="499" y="85"/>
                    <a:pt x="491" y="83"/>
                  </a:cubicBezTo>
                  <a:cubicBezTo>
                    <a:pt x="475" y="80"/>
                    <a:pt x="460" y="78"/>
                    <a:pt x="444" y="77"/>
                  </a:cubicBezTo>
                  <a:cubicBezTo>
                    <a:pt x="436" y="76"/>
                    <a:pt x="429" y="70"/>
                    <a:pt x="428" y="62"/>
                  </a:cubicBezTo>
                  <a:cubicBezTo>
                    <a:pt x="419" y="16"/>
                    <a:pt x="419" y="16"/>
                    <a:pt x="419" y="16"/>
                  </a:cubicBezTo>
                  <a:cubicBezTo>
                    <a:pt x="417" y="7"/>
                    <a:pt x="408" y="0"/>
                    <a:pt x="399" y="2"/>
                  </a:cubicBezTo>
                  <a:cubicBezTo>
                    <a:pt x="322" y="13"/>
                    <a:pt x="322" y="13"/>
                    <a:pt x="322" y="13"/>
                  </a:cubicBezTo>
                  <a:cubicBezTo>
                    <a:pt x="313" y="15"/>
                    <a:pt x="306" y="23"/>
                    <a:pt x="307" y="33"/>
                  </a:cubicBezTo>
                  <a:cubicBezTo>
                    <a:pt x="312" y="78"/>
                    <a:pt x="312" y="78"/>
                    <a:pt x="312" y="78"/>
                  </a:cubicBezTo>
                  <a:cubicBezTo>
                    <a:pt x="313" y="86"/>
                    <a:pt x="308" y="94"/>
                    <a:pt x="301" y="97"/>
                  </a:cubicBezTo>
                  <a:cubicBezTo>
                    <a:pt x="293" y="99"/>
                    <a:pt x="286" y="102"/>
                    <a:pt x="279" y="106"/>
                  </a:cubicBezTo>
                  <a:cubicBezTo>
                    <a:pt x="272" y="109"/>
                    <a:pt x="263" y="107"/>
                    <a:pt x="258" y="100"/>
                  </a:cubicBezTo>
                  <a:cubicBezTo>
                    <a:pt x="229" y="65"/>
                    <a:pt x="229" y="65"/>
                    <a:pt x="229" y="65"/>
                  </a:cubicBezTo>
                  <a:cubicBezTo>
                    <a:pt x="223" y="57"/>
                    <a:pt x="213" y="56"/>
                    <a:pt x="205" y="61"/>
                  </a:cubicBezTo>
                  <a:cubicBezTo>
                    <a:pt x="143" y="107"/>
                    <a:pt x="143" y="107"/>
                    <a:pt x="143" y="107"/>
                  </a:cubicBezTo>
                  <a:cubicBezTo>
                    <a:pt x="135" y="113"/>
                    <a:pt x="133" y="124"/>
                    <a:pt x="138" y="131"/>
                  </a:cubicBezTo>
                  <a:cubicBezTo>
                    <a:pt x="164" y="169"/>
                    <a:pt x="164" y="169"/>
                    <a:pt x="164" y="169"/>
                  </a:cubicBezTo>
                  <a:cubicBezTo>
                    <a:pt x="168" y="176"/>
                    <a:pt x="168" y="185"/>
                    <a:pt x="162" y="191"/>
                  </a:cubicBezTo>
                  <a:cubicBezTo>
                    <a:pt x="154" y="201"/>
                    <a:pt x="146" y="210"/>
                    <a:pt x="139" y="220"/>
                  </a:cubicBezTo>
                  <a:cubicBezTo>
                    <a:pt x="135" y="227"/>
                    <a:pt x="126" y="230"/>
                    <a:pt x="118" y="227"/>
                  </a:cubicBezTo>
                  <a:cubicBezTo>
                    <a:pt x="76" y="210"/>
                    <a:pt x="76" y="210"/>
                    <a:pt x="76" y="210"/>
                  </a:cubicBezTo>
                  <a:cubicBezTo>
                    <a:pt x="67" y="207"/>
                    <a:pt x="57" y="211"/>
                    <a:pt x="53" y="219"/>
                  </a:cubicBezTo>
                  <a:cubicBezTo>
                    <a:pt x="22" y="290"/>
                    <a:pt x="22" y="290"/>
                    <a:pt x="22" y="290"/>
                  </a:cubicBezTo>
                  <a:cubicBezTo>
                    <a:pt x="18" y="299"/>
                    <a:pt x="22" y="309"/>
                    <a:pt x="30" y="314"/>
                  </a:cubicBezTo>
                  <a:cubicBezTo>
                    <a:pt x="73" y="334"/>
                    <a:pt x="73" y="334"/>
                    <a:pt x="73" y="334"/>
                  </a:cubicBezTo>
                  <a:cubicBezTo>
                    <a:pt x="80" y="338"/>
                    <a:pt x="84" y="346"/>
                    <a:pt x="83" y="354"/>
                  </a:cubicBezTo>
                  <a:cubicBezTo>
                    <a:pt x="80" y="369"/>
                    <a:pt x="78" y="385"/>
                    <a:pt x="77" y="401"/>
                  </a:cubicBezTo>
                  <a:cubicBezTo>
                    <a:pt x="76" y="409"/>
                    <a:pt x="70" y="416"/>
                    <a:pt x="62" y="417"/>
                  </a:cubicBezTo>
                  <a:cubicBezTo>
                    <a:pt x="16" y="426"/>
                    <a:pt x="16" y="426"/>
                    <a:pt x="16" y="426"/>
                  </a:cubicBezTo>
                  <a:cubicBezTo>
                    <a:pt x="6" y="428"/>
                    <a:pt x="0" y="437"/>
                    <a:pt x="1" y="446"/>
                  </a:cubicBezTo>
                  <a:cubicBezTo>
                    <a:pt x="13" y="523"/>
                    <a:pt x="13" y="523"/>
                    <a:pt x="13" y="523"/>
                  </a:cubicBezTo>
                  <a:cubicBezTo>
                    <a:pt x="14" y="532"/>
                    <a:pt x="23" y="539"/>
                    <a:pt x="32" y="538"/>
                  </a:cubicBezTo>
                  <a:cubicBezTo>
                    <a:pt x="82" y="532"/>
                    <a:pt x="82" y="532"/>
                    <a:pt x="82" y="532"/>
                  </a:cubicBezTo>
                  <a:cubicBezTo>
                    <a:pt x="89" y="532"/>
                    <a:pt x="97" y="536"/>
                    <a:pt x="100" y="544"/>
                  </a:cubicBezTo>
                  <a:cubicBezTo>
                    <a:pt x="102" y="550"/>
                    <a:pt x="105" y="556"/>
                    <a:pt x="108" y="563"/>
                  </a:cubicBezTo>
                  <a:cubicBezTo>
                    <a:pt x="112" y="570"/>
                    <a:pt x="110" y="579"/>
                    <a:pt x="103" y="584"/>
                  </a:cubicBezTo>
                  <a:cubicBezTo>
                    <a:pt x="64" y="615"/>
                    <a:pt x="64" y="615"/>
                    <a:pt x="64" y="615"/>
                  </a:cubicBezTo>
                  <a:cubicBezTo>
                    <a:pt x="57" y="621"/>
                    <a:pt x="55" y="632"/>
                    <a:pt x="61" y="640"/>
                  </a:cubicBezTo>
                  <a:cubicBezTo>
                    <a:pt x="107" y="702"/>
                    <a:pt x="107" y="702"/>
                    <a:pt x="107" y="702"/>
                  </a:cubicBezTo>
                  <a:cubicBezTo>
                    <a:pt x="112" y="710"/>
                    <a:pt x="123" y="712"/>
                    <a:pt x="131" y="707"/>
                  </a:cubicBezTo>
                  <a:cubicBezTo>
                    <a:pt x="175" y="677"/>
                    <a:pt x="175" y="677"/>
                    <a:pt x="175" y="677"/>
                  </a:cubicBezTo>
                  <a:cubicBezTo>
                    <a:pt x="181" y="673"/>
                    <a:pt x="190" y="673"/>
                    <a:pt x="196" y="678"/>
                  </a:cubicBezTo>
                  <a:cubicBezTo>
                    <a:pt x="204" y="686"/>
                    <a:pt x="213" y="693"/>
                    <a:pt x="222" y="699"/>
                  </a:cubicBezTo>
                  <a:cubicBezTo>
                    <a:pt x="229" y="704"/>
                    <a:pt x="232" y="712"/>
                    <a:pt x="229" y="720"/>
                  </a:cubicBezTo>
                  <a:cubicBezTo>
                    <a:pt x="209" y="769"/>
                    <a:pt x="209" y="769"/>
                    <a:pt x="209" y="769"/>
                  </a:cubicBezTo>
                  <a:cubicBezTo>
                    <a:pt x="206" y="778"/>
                    <a:pt x="210" y="788"/>
                    <a:pt x="219" y="792"/>
                  </a:cubicBezTo>
                  <a:cubicBezTo>
                    <a:pt x="290" y="823"/>
                    <a:pt x="290" y="823"/>
                    <a:pt x="290" y="823"/>
                  </a:cubicBezTo>
                  <a:cubicBezTo>
                    <a:pt x="299" y="827"/>
                    <a:pt x="309" y="823"/>
                    <a:pt x="313" y="814"/>
                  </a:cubicBezTo>
                  <a:cubicBezTo>
                    <a:pt x="337" y="765"/>
                    <a:pt x="337" y="765"/>
                    <a:pt x="337" y="765"/>
                  </a:cubicBezTo>
                  <a:cubicBezTo>
                    <a:pt x="341" y="758"/>
                    <a:pt x="348" y="754"/>
                    <a:pt x="356" y="755"/>
                  </a:cubicBezTo>
                  <a:cubicBezTo>
                    <a:pt x="370" y="758"/>
                    <a:pt x="384" y="760"/>
                    <a:pt x="399" y="760"/>
                  </a:cubicBezTo>
                  <a:cubicBezTo>
                    <a:pt x="407" y="761"/>
                    <a:pt x="413" y="767"/>
                    <a:pt x="415" y="775"/>
                  </a:cubicBezTo>
                  <a:cubicBezTo>
                    <a:pt x="425" y="829"/>
                    <a:pt x="425" y="829"/>
                    <a:pt x="425" y="829"/>
                  </a:cubicBezTo>
                  <a:cubicBezTo>
                    <a:pt x="427" y="839"/>
                    <a:pt x="436" y="845"/>
                    <a:pt x="446" y="844"/>
                  </a:cubicBezTo>
                  <a:cubicBezTo>
                    <a:pt x="522" y="832"/>
                    <a:pt x="522" y="832"/>
                    <a:pt x="522" y="832"/>
                  </a:cubicBezTo>
                  <a:cubicBezTo>
                    <a:pt x="532" y="831"/>
                    <a:pt x="538" y="822"/>
                    <a:pt x="537" y="813"/>
                  </a:cubicBezTo>
                  <a:cubicBezTo>
                    <a:pt x="531" y="757"/>
                    <a:pt x="531" y="757"/>
                    <a:pt x="531" y="757"/>
                  </a:cubicBezTo>
                  <a:cubicBezTo>
                    <a:pt x="530" y="749"/>
                    <a:pt x="535" y="741"/>
                    <a:pt x="543" y="738"/>
                  </a:cubicBezTo>
                  <a:cubicBezTo>
                    <a:pt x="548" y="736"/>
                    <a:pt x="553" y="734"/>
                    <a:pt x="559" y="732"/>
                  </a:cubicBezTo>
                  <a:cubicBezTo>
                    <a:pt x="566" y="729"/>
                    <a:pt x="575" y="731"/>
                    <a:pt x="580" y="737"/>
                  </a:cubicBezTo>
                  <a:cubicBezTo>
                    <a:pt x="616" y="782"/>
                    <a:pt x="616" y="782"/>
                    <a:pt x="616" y="782"/>
                  </a:cubicBezTo>
                  <a:cubicBezTo>
                    <a:pt x="622" y="789"/>
                    <a:pt x="632" y="791"/>
                    <a:pt x="640" y="785"/>
                  </a:cubicBezTo>
                  <a:cubicBezTo>
                    <a:pt x="702" y="739"/>
                    <a:pt x="702" y="739"/>
                    <a:pt x="702" y="739"/>
                  </a:cubicBezTo>
                  <a:cubicBezTo>
                    <a:pt x="710" y="734"/>
                    <a:pt x="712" y="723"/>
                    <a:pt x="707" y="715"/>
                  </a:cubicBezTo>
                  <a:cubicBezTo>
                    <a:pt x="675" y="667"/>
                    <a:pt x="675" y="667"/>
                    <a:pt x="675" y="667"/>
                  </a:cubicBezTo>
                  <a:cubicBezTo>
                    <a:pt x="670" y="661"/>
                    <a:pt x="671" y="652"/>
                    <a:pt x="676" y="646"/>
                  </a:cubicBezTo>
                  <a:cubicBezTo>
                    <a:pt x="683" y="638"/>
                    <a:pt x="689" y="630"/>
                    <a:pt x="695" y="621"/>
                  </a:cubicBezTo>
                  <a:cubicBezTo>
                    <a:pt x="700" y="615"/>
                    <a:pt x="709" y="612"/>
                    <a:pt x="716" y="615"/>
                  </a:cubicBezTo>
                  <a:cubicBezTo>
                    <a:pt x="769" y="636"/>
                    <a:pt x="769" y="636"/>
                    <a:pt x="769" y="636"/>
                  </a:cubicBezTo>
                  <a:cubicBezTo>
                    <a:pt x="778" y="639"/>
                    <a:pt x="788" y="635"/>
                    <a:pt x="792" y="626"/>
                  </a:cubicBezTo>
                  <a:lnTo>
                    <a:pt x="823" y="555"/>
                  </a:lnTo>
                  <a:close/>
                  <a:moveTo>
                    <a:pt x="606" y="665"/>
                  </a:moveTo>
                  <a:cubicBezTo>
                    <a:pt x="470" y="765"/>
                    <a:pt x="278" y="736"/>
                    <a:pt x="178" y="599"/>
                  </a:cubicBezTo>
                  <a:cubicBezTo>
                    <a:pt x="79" y="463"/>
                    <a:pt x="108" y="272"/>
                    <a:pt x="244" y="172"/>
                  </a:cubicBezTo>
                  <a:cubicBezTo>
                    <a:pt x="380" y="72"/>
                    <a:pt x="571" y="102"/>
                    <a:pt x="671" y="238"/>
                  </a:cubicBezTo>
                  <a:cubicBezTo>
                    <a:pt x="771" y="374"/>
                    <a:pt x="742" y="565"/>
                    <a:pt x="606" y="6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102" name="Freeform 26">
              <a:extLst>
                <a:ext uri="{FF2B5EF4-FFF2-40B4-BE49-F238E27FC236}">
                  <a16:creationId xmlns:a16="http://schemas.microsoft.com/office/drawing/2014/main" xmlns="" id="{6136934A-860E-4EB5-A83C-2E53AF539F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1786" y="2110474"/>
              <a:ext cx="1658435" cy="1660230"/>
            </a:xfrm>
            <a:custGeom>
              <a:avLst/>
              <a:gdLst>
                <a:gd name="T0" fmla="*/ 592 w 692"/>
                <a:gd name="T1" fmla="*/ 166 h 693"/>
                <a:gd name="T2" fmla="*/ 165 w 692"/>
                <a:gd name="T3" fmla="*/ 100 h 693"/>
                <a:gd name="T4" fmla="*/ 99 w 692"/>
                <a:gd name="T5" fmla="*/ 527 h 693"/>
                <a:gd name="T6" fmla="*/ 527 w 692"/>
                <a:gd name="T7" fmla="*/ 593 h 693"/>
                <a:gd name="T8" fmla="*/ 592 w 692"/>
                <a:gd name="T9" fmla="*/ 166 h 693"/>
                <a:gd name="T10" fmla="*/ 512 w 692"/>
                <a:gd name="T11" fmla="*/ 573 h 693"/>
                <a:gd name="T12" fmla="*/ 119 w 692"/>
                <a:gd name="T13" fmla="*/ 513 h 693"/>
                <a:gd name="T14" fmla="*/ 180 w 692"/>
                <a:gd name="T15" fmla="*/ 120 h 693"/>
                <a:gd name="T16" fmla="*/ 573 w 692"/>
                <a:gd name="T17" fmla="*/ 180 h 693"/>
                <a:gd name="T18" fmla="*/ 512 w 692"/>
                <a:gd name="T19" fmla="*/ 573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2" h="693">
                  <a:moveTo>
                    <a:pt x="592" y="166"/>
                  </a:moveTo>
                  <a:cubicBezTo>
                    <a:pt x="492" y="30"/>
                    <a:pt x="301" y="0"/>
                    <a:pt x="165" y="100"/>
                  </a:cubicBezTo>
                  <a:cubicBezTo>
                    <a:pt x="29" y="200"/>
                    <a:pt x="0" y="391"/>
                    <a:pt x="99" y="527"/>
                  </a:cubicBezTo>
                  <a:cubicBezTo>
                    <a:pt x="199" y="664"/>
                    <a:pt x="391" y="693"/>
                    <a:pt x="527" y="593"/>
                  </a:cubicBezTo>
                  <a:cubicBezTo>
                    <a:pt x="663" y="493"/>
                    <a:pt x="692" y="302"/>
                    <a:pt x="592" y="166"/>
                  </a:cubicBezTo>
                  <a:close/>
                  <a:moveTo>
                    <a:pt x="512" y="573"/>
                  </a:moveTo>
                  <a:cubicBezTo>
                    <a:pt x="387" y="665"/>
                    <a:pt x="211" y="638"/>
                    <a:pt x="119" y="513"/>
                  </a:cubicBezTo>
                  <a:cubicBezTo>
                    <a:pt x="27" y="388"/>
                    <a:pt x="54" y="212"/>
                    <a:pt x="180" y="120"/>
                  </a:cubicBezTo>
                  <a:cubicBezTo>
                    <a:pt x="305" y="28"/>
                    <a:pt x="481" y="55"/>
                    <a:pt x="573" y="180"/>
                  </a:cubicBezTo>
                  <a:cubicBezTo>
                    <a:pt x="664" y="305"/>
                    <a:pt x="637" y="481"/>
                    <a:pt x="512" y="57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</p:grpSp>
      <p:sp>
        <p:nvSpPr>
          <p:cNvPr id="103" name="Text Placeholder 2">
            <a:extLst>
              <a:ext uri="{FF2B5EF4-FFF2-40B4-BE49-F238E27FC236}">
                <a16:creationId xmlns:a16="http://schemas.microsoft.com/office/drawing/2014/main" xmlns="" id="{4A310E63-0A5B-4602-9809-72BDC19BE0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3786" y="2772200"/>
            <a:ext cx="2761307" cy="7650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xmlns="" id="{E8D1ECE8-A2A4-4D0A-96FA-A8D08106EA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73786" y="2072832"/>
            <a:ext cx="2761307" cy="64381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105" name="Text Placeholder 2">
            <a:extLst>
              <a:ext uri="{FF2B5EF4-FFF2-40B4-BE49-F238E27FC236}">
                <a16:creationId xmlns:a16="http://schemas.microsoft.com/office/drawing/2014/main" xmlns="" id="{38DD1B2D-E3DC-4B88-895C-62BFE51720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3270" y="4864487"/>
            <a:ext cx="2761307" cy="7650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xmlns="" id="{3A95949F-DB64-4B1E-A4A2-29E63915D8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3270" y="4165119"/>
            <a:ext cx="2761307" cy="64381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107" name="Text Placeholder 2">
            <a:extLst>
              <a:ext uri="{FF2B5EF4-FFF2-40B4-BE49-F238E27FC236}">
                <a16:creationId xmlns:a16="http://schemas.microsoft.com/office/drawing/2014/main" xmlns="" id="{09D3032A-88F9-4AD4-93C5-B30D39D9E6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34645" y="2503999"/>
            <a:ext cx="2761307" cy="7650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xmlns="" id="{02809414-9BA0-4A32-A0E3-7D193068F9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34645" y="1804631"/>
            <a:ext cx="2761307" cy="64381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xmlns="" id="{E18F9274-DCAD-44E2-936E-3A70F46842E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468059" y="4360328"/>
            <a:ext cx="2761307" cy="7650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110" name="Text Placeholder 2">
            <a:extLst>
              <a:ext uri="{FF2B5EF4-FFF2-40B4-BE49-F238E27FC236}">
                <a16:creationId xmlns:a16="http://schemas.microsoft.com/office/drawing/2014/main" xmlns="" id="{8FCBB037-E905-4E45-B290-C231302D9EC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68059" y="3660960"/>
            <a:ext cx="2761307" cy="64381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263C8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2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37000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 p14:bounceEnd="62000">
                                          <p:cBhvr>
                                            <p:cTn id="6" dur="4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accel="37000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 p14:bounceEnd="62000">
                                          <p:cBhvr>
                                            <p:cTn id="8" dur="4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accel="37000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 p14:bounceEnd="62000">
                                          <p:cBhvr>
                                            <p:cTn id="10" dur="4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accel="37000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 p14:bounceEnd="62000">
                                          <p:cBhvr>
                                            <p:cTn id="12" dur="4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nodePh="1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0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nodePh="1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0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0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2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0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0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2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0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0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nodePh="1">
                                      <p:stCondLst>
                                        <p:cond delay="750"/>
                                      </p:stCondLst>
                                      <p:endCondLst>
                                        <p:cond evt="begin" delay="0">
                                          <p:tn val="2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0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0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nodePh="1">
                                      <p:stCondLst>
                                        <p:cond delay="750"/>
                                      </p:stCondLst>
                                      <p:endCondLst>
                                        <p:cond evt="begin" delay="0">
                                          <p:tn val="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0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0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3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4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0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0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" grpId="0" animBg="1"/>
          <p:bldP spid="96" grpId="0" animBg="1"/>
          <p:bldP spid="103" grpId="0" build="p">
            <p:tmplLst>
              <p:tmpl lvl="1">
                <p:tnLst>
                  <p:par>
                    <p:cTn presetID="2" presetClass="entr" presetSubtype="8" fill="hold" nodeType="withEffect" nodePh="1">
                      <p:stCondLst>
                        <p:cond delay="50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0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0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4" grpId="0" build="p">
            <p:tmplLst>
              <p:tmpl lvl="1">
                <p:tnLst>
                  <p:par>
                    <p:cTn presetID="2" presetClass="entr" presetSubtype="8" fill="hold" nodeType="withEffect" nodePh="1">
                      <p:stCondLst>
                        <p:cond delay="50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0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0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5" grpId="0" build="p">
            <p:tmplLst>
              <p:tmpl lvl="1">
                <p:tnLst>
                  <p:par>
                    <p:cTn presetID="2" presetClass="entr" presetSubtype="8" fill="hold" nodeType="withEffect" nodePh="1">
                      <p:stCondLst>
                        <p:cond delay="125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05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05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6" grpId="0" build="p">
            <p:tmplLst>
              <p:tmpl lvl="1">
                <p:tnLst>
                  <p:par>
                    <p:cTn presetID="2" presetClass="entr" presetSubtype="8" fill="hold" nodeType="withEffect" nodePh="1">
                      <p:stCondLst>
                        <p:cond delay="125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06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06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7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75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0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0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8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75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0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0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9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100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0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0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0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1000"/>
                      </p:stCondLst>
                      <p:endCondLst>
                        <p:cond delay="0"/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37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" dur="4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accel="37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8" dur="4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accel="37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10" dur="4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accel="37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12" dur="4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nodePh="1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0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nodePh="1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0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0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2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0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0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2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0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0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nodePh="1">
                                      <p:stCondLst>
                                        <p:cond delay="750"/>
                                      </p:stCondLst>
                                      <p:endCondLst>
                                        <p:cond evt="begin" delay="0">
                                          <p:tn val="2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0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0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nodePh="1">
                                      <p:stCondLst>
                                        <p:cond delay="750"/>
                                      </p:stCondLst>
                                      <p:endCondLst>
                                        <p:cond evt="begin" delay="0">
                                          <p:tn val="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0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0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3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4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0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0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" grpId="0" animBg="1"/>
          <p:bldP spid="96" grpId="0" animBg="1"/>
          <p:bldP spid="103" grpId="0" build="p">
            <p:tmplLst>
              <p:tmpl lvl="1">
                <p:tnLst>
                  <p:par>
                    <p:cTn presetID="2" presetClass="entr" presetSubtype="8" fill="hold" nodeType="withEffect" nodePh="1">
                      <p:stCondLst>
                        <p:cond delay="500"/>
                      </p:stCondLst>
                      <p:endCondLst>
                        <p:cond evt="begin" delay="0">
                          <p:tn val="17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0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0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4" grpId="0" build="p">
            <p:tmplLst>
              <p:tmpl lvl="1">
                <p:tnLst>
                  <p:par>
                    <p:cTn presetID="2" presetClass="entr" presetSubtype="8" fill="hold" nodeType="withEffect" nodePh="1">
                      <p:stCondLst>
                        <p:cond delay="500"/>
                      </p:stCondLst>
                      <p:endCondLst>
                        <p:cond evt="begin" delay="0">
                          <p:tn val="13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0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0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5" grpId="0" build="p">
            <p:tmplLst>
              <p:tmpl lvl="1">
                <p:tnLst>
                  <p:par>
                    <p:cTn presetID="2" presetClass="entr" presetSubtype="8" fill="hold" nodeType="withEffect" nodePh="1">
                      <p:stCondLst>
                        <p:cond delay="1250"/>
                      </p:stCondLst>
                      <p:endCondLst>
                        <p:cond evt="begin" delay="0">
                          <p:tn val="25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05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05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6" grpId="0" build="p">
            <p:tmplLst>
              <p:tmpl lvl="1">
                <p:tnLst>
                  <p:par>
                    <p:cTn presetID="2" presetClass="entr" presetSubtype="8" fill="hold" nodeType="withEffect" nodePh="1">
                      <p:stCondLst>
                        <p:cond delay="1250"/>
                      </p:stCondLst>
                      <p:endCondLst>
                        <p:cond evt="begin" delay="0">
                          <p:tn val="21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06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06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7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750"/>
                      </p:stCondLst>
                      <p:endCondLst>
                        <p:cond evt="begin" delay="0">
                          <p:tn val="33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0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0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8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750"/>
                      </p:stCondLst>
                      <p:endCondLst>
                        <p:cond evt="begin" delay="0">
                          <p:tn val="29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0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0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9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1000"/>
                      </p:stCondLst>
                      <p:endCondLst>
                        <p:cond evt="begin" delay="0">
                          <p:tn val="41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0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0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0" grpId="0" build="p">
            <p:tmplLst>
              <p:tmpl lvl="1">
                <p:tnLst>
                  <p:par>
                    <p:cTn presetID="2" presetClass="entr" presetSubtype="2" fill="hold" nodeType="withEffect" nodePh="1">
                      <p:stCondLst>
                        <p:cond delay="1000"/>
                      </p:stCondLst>
                      <p:endCondLst>
                        <p:cond evt="begin" delay="0">
                          <p:tn val="37"/>
                        </p:cond>
                      </p:end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Mapa Sloven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5FDD92D2-527B-4C5F-A6B9-12DDFE839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367" y="335573"/>
            <a:ext cx="8743950" cy="6181725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xmlns="" id="{17D8F666-23C4-41AB-ACCA-826283D6D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67" y="1473338"/>
            <a:ext cx="3443872" cy="1711176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endParaRPr lang="sk-SK" noProof="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EAB316E-0CA1-489F-976E-499C79D7512C}"/>
              </a:ext>
            </a:extLst>
          </p:cNvPr>
          <p:cNvCxnSpPr>
            <a:cxnSpLocks/>
          </p:cNvCxnSpPr>
          <p:nvPr userDrawn="1"/>
        </p:nvCxnSpPr>
        <p:spPr>
          <a:xfrm flipH="1">
            <a:off x="4455583" y="3457144"/>
            <a:ext cx="694308" cy="0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9523D414-1B25-4F2A-8164-4668CE187D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8667" y="3426436"/>
            <a:ext cx="3443872" cy="195822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1200">
                <a:solidFill>
                  <a:srgbClr val="5C5F7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  <a:r>
              <a:rPr lang="sk-SK" noProof="0" dirty="0" err="1"/>
              <a:t>Fusce</a:t>
            </a:r>
            <a:r>
              <a:rPr lang="sk-SK" noProof="0" dirty="0"/>
              <a:t> </a:t>
            </a:r>
            <a:r>
              <a:rPr lang="sk-SK" noProof="0" dirty="0" err="1"/>
              <a:t>posuere</a:t>
            </a:r>
            <a:r>
              <a:rPr lang="sk-SK" noProof="0" dirty="0"/>
              <a:t>, </a:t>
            </a:r>
            <a:r>
              <a:rPr lang="sk-SK" noProof="0" dirty="0" err="1"/>
              <a:t>magna</a:t>
            </a:r>
            <a:r>
              <a:rPr lang="sk-SK" noProof="0" dirty="0"/>
              <a:t> sed </a:t>
            </a:r>
            <a:r>
              <a:rPr lang="sk-SK" noProof="0" dirty="0" err="1"/>
              <a:t>pulvinar</a:t>
            </a:r>
            <a:r>
              <a:rPr lang="sk-SK" noProof="0" dirty="0"/>
              <a:t> </a:t>
            </a:r>
            <a:r>
              <a:rPr lang="sk-SK" noProof="0" dirty="0" err="1"/>
              <a:t>ultricies</a:t>
            </a:r>
            <a:r>
              <a:rPr lang="sk-SK" noProof="0" dirty="0"/>
              <a:t>, </a:t>
            </a:r>
            <a:r>
              <a:rPr lang="sk-SK" noProof="0" dirty="0" err="1"/>
              <a:t>purus</a:t>
            </a:r>
            <a:r>
              <a:rPr lang="sk-SK" noProof="0" dirty="0"/>
              <a:t> </a:t>
            </a:r>
            <a:r>
              <a:rPr lang="sk-SK" noProof="0" dirty="0" err="1"/>
              <a:t>lectus</a:t>
            </a:r>
            <a:r>
              <a:rPr lang="sk-SK" noProof="0" dirty="0"/>
              <a:t> </a:t>
            </a:r>
            <a:r>
              <a:rPr lang="sk-SK" noProof="0" dirty="0" err="1"/>
              <a:t>malesuada</a:t>
            </a:r>
            <a:r>
              <a:rPr lang="sk-SK" noProof="0" dirty="0"/>
              <a:t> libero,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 </a:t>
            </a:r>
            <a:r>
              <a:rPr lang="sk-SK" noProof="0" dirty="0" err="1"/>
              <a:t>commodo</a:t>
            </a:r>
            <a:r>
              <a:rPr lang="sk-SK" noProof="0" dirty="0"/>
              <a:t> </a:t>
            </a:r>
            <a:r>
              <a:rPr lang="sk-SK" noProof="0" dirty="0" err="1"/>
              <a:t>magna</a:t>
            </a:r>
            <a:r>
              <a:rPr lang="sk-SK" noProof="0" dirty="0"/>
              <a:t> eros </a:t>
            </a:r>
            <a:r>
              <a:rPr lang="sk-SK" noProof="0" dirty="0" err="1"/>
              <a:t>quis</a:t>
            </a:r>
            <a:r>
              <a:rPr lang="sk-SK" noProof="0" dirty="0"/>
              <a:t> urna. </a:t>
            </a:r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xmlns="" id="{7161C2C5-48DD-41D1-A37A-CA83D9F58A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09857" y="5704272"/>
            <a:ext cx="2250838" cy="765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30CAF70C-F9DB-45E2-855F-2F5A3B21EBB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89263" y="5704272"/>
            <a:ext cx="2250838" cy="765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xmlns="" id="{346AD7BB-E34C-4A05-B6FD-925B4659FE9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768669" y="5704272"/>
            <a:ext cx="2250838" cy="765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cxnSp>
        <p:nvCxnSpPr>
          <p:cNvPr id="26" name="Straight Connector 46">
            <a:extLst>
              <a:ext uri="{FF2B5EF4-FFF2-40B4-BE49-F238E27FC236}">
                <a16:creationId xmlns:a16="http://schemas.microsoft.com/office/drawing/2014/main" xmlns="" id="{7F6A350C-33E3-465E-A53F-F5E43C44D68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43219"/>
            <a:ext cx="694308" cy="0"/>
          </a:xfrm>
          <a:prstGeom prst="line">
            <a:avLst/>
          </a:prstGeom>
          <a:ln w="57150">
            <a:solidFill>
              <a:srgbClr val="D1D3D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Zástupný objekt pre text 6">
            <a:extLst>
              <a:ext uri="{FF2B5EF4-FFF2-40B4-BE49-F238E27FC236}">
                <a16:creationId xmlns:a16="http://schemas.microsoft.com/office/drawing/2014/main" xmlns="" id="{207D3D30-2821-4F84-A48D-8C3BC9C227E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87567" y="2190864"/>
            <a:ext cx="610200" cy="61020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sk-SK" dirty="0"/>
          </a:p>
        </p:txBody>
      </p:sp>
      <p:sp>
        <p:nvSpPr>
          <p:cNvPr id="29" name="Zástupný objekt pre text 6">
            <a:extLst>
              <a:ext uri="{FF2B5EF4-FFF2-40B4-BE49-F238E27FC236}">
                <a16:creationId xmlns:a16="http://schemas.microsoft.com/office/drawing/2014/main" xmlns="" id="{8A52FE87-EFAA-42BA-B1E9-F9D649CE3F7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39691" y="4085718"/>
            <a:ext cx="610200" cy="61020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sk-SK" dirty="0"/>
          </a:p>
        </p:txBody>
      </p:sp>
      <p:sp>
        <p:nvSpPr>
          <p:cNvPr id="30" name="Zástupný objekt pre text 6">
            <a:extLst>
              <a:ext uri="{FF2B5EF4-FFF2-40B4-BE49-F238E27FC236}">
                <a16:creationId xmlns:a16="http://schemas.microsoft.com/office/drawing/2014/main" xmlns="" id="{D8524176-1551-43FD-B12A-865FB7F92BD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086668" y="2409723"/>
            <a:ext cx="610200" cy="61020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68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1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10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 animBg="1">
        <p:tmplLst>
          <p:tmpl>
            <p:tnLst>
              <p:par>
                <p:cTn presetID="6" presetClass="entr" presetSubtype="32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out)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6" presetClass="entr" presetSubtype="32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out)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 animBg="1">
        <p:tmplLst>
          <p:tmpl>
            <p:tnLst>
              <p:par>
                <p:cTn presetID="6" presetClass="entr" presetSubtype="32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out)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6" presetClass="entr" presetSubtype="32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out)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 animBg="1">
        <p:tmplLst>
          <p:tmpl>
            <p:tnLst>
              <p:par>
                <p:cTn presetID="6" presetClass="entr" presetSubtype="32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out)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6" presetClass="entr" presetSubtype="32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out)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422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52D4B2A-8F1A-403C-AE85-90B69F6934D4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263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84D9527-038D-45AE-ACB0-D17770B268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9" y="6268537"/>
            <a:ext cx="2377926" cy="4529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E1DC0E-7E77-4E9A-803F-8DBEDA265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sk-SK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5EBBA9-A44D-434D-B4A0-77257DE5C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933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sk-SK" noProof="0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6ADE636D-D16C-4927-8C8C-30FE3002EA66}"/>
              </a:ext>
            </a:extLst>
          </p:cNvPr>
          <p:cNvSpPr txBox="1">
            <a:spLocks/>
          </p:cNvSpPr>
          <p:nvPr userDrawn="1"/>
        </p:nvSpPr>
        <p:spPr>
          <a:xfrm>
            <a:off x="9301906" y="6334918"/>
            <a:ext cx="2377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sk-SK" sz="1000" b="0" i="0" u="none" strike="noStrike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Štefánikova 15 - </a:t>
            </a:r>
            <a:r>
              <a:rPr lang="en-US" sz="1000" b="0" i="0" u="none" strike="noStrike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8</a:t>
            </a:r>
            <a:r>
              <a:rPr lang="sk-SK" sz="1000" b="0" i="0" u="none" strike="noStrike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11 05 Bratislava </a:t>
            </a:r>
            <a:r>
              <a:rPr lang="sk-SK" sz="1000" b="0" i="0" u="none" strike="noStrike" kern="1200" baseline="0" noProof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www.vicepremier.gov.sk </a:t>
            </a:r>
          </a:p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1953E4F-0AB4-43E7-B98F-E1C4E99EC2D2}"/>
              </a:ext>
            </a:extLst>
          </p:cNvPr>
          <p:cNvCxnSpPr>
            <a:cxnSpLocks/>
          </p:cNvCxnSpPr>
          <p:nvPr userDrawn="1"/>
        </p:nvCxnSpPr>
        <p:spPr>
          <a:xfrm flipH="1">
            <a:off x="5748846" y="24939"/>
            <a:ext cx="694308" cy="0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D87CCA89-16B3-4DC5-9088-827C9D51FADD}"/>
              </a:ext>
            </a:extLst>
          </p:cNvPr>
          <p:cNvSpPr txBox="1">
            <a:spLocks/>
          </p:cNvSpPr>
          <p:nvPr userDrawn="1"/>
        </p:nvSpPr>
        <p:spPr>
          <a:xfrm>
            <a:off x="6923980" y="6335893"/>
            <a:ext cx="2377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sz="1000" b="0" i="0" u="none" strike="noStrike" kern="1200" baseline="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sk-SK" sz="1000" b="0" i="0" u="none" strike="noStrike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+ 421 2 2092 8xxx kontakt@vicepremier.gov.sk </a:t>
            </a:r>
          </a:p>
          <a:p>
            <a:endParaRPr lang="sk-SK" noProof="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4AB8F30-0399-462D-88A9-7A9FBC63957F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844675"/>
            <a:ext cx="694308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E9990821-779A-4F89-B07E-B1960947447B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97692" y="4625975"/>
            <a:ext cx="69430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28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3393232-3426-451B-937E-FFAE0E2C7035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263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4E495B-D8E5-4A4A-9404-CD213D72AE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9" y="6268537"/>
            <a:ext cx="2377926" cy="4529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F0EED4-FBD9-49B6-874A-A59DA96C3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sk-SK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7DC281-BA69-4478-9325-18C02A1CF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703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sk-SK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B5EBD64-A8A0-45A3-8402-79411968D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703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sk-SK" noProof="0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548A7558-FCDD-49CA-8737-6B5E3D46F5E8}"/>
              </a:ext>
            </a:extLst>
          </p:cNvPr>
          <p:cNvSpPr txBox="1">
            <a:spLocks/>
          </p:cNvSpPr>
          <p:nvPr userDrawn="1"/>
        </p:nvSpPr>
        <p:spPr>
          <a:xfrm>
            <a:off x="6923980" y="6335893"/>
            <a:ext cx="2377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sz="1000" b="0" i="0" u="none" strike="noStrike" kern="1200" baseline="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sk-SK" sz="1000" b="0" i="0" u="none" strike="noStrike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+ 421 2 2092 8xxx kontakt@vicepremier.gov.sk </a:t>
            </a:r>
          </a:p>
          <a:p>
            <a:endParaRPr lang="sk-SK" noProof="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357E2054-BF5E-4AEB-9A4E-646214FE7EE4}"/>
              </a:ext>
            </a:extLst>
          </p:cNvPr>
          <p:cNvSpPr txBox="1">
            <a:spLocks/>
          </p:cNvSpPr>
          <p:nvPr userDrawn="1"/>
        </p:nvSpPr>
        <p:spPr>
          <a:xfrm>
            <a:off x="9301906" y="6334918"/>
            <a:ext cx="2377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sk-SK" sz="1000" b="0" i="0" u="none" strike="noStrike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Štefánikova 15 - </a:t>
            </a:r>
            <a:r>
              <a:rPr lang="en-US" sz="1000" b="0" i="0" u="none" strike="noStrike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8</a:t>
            </a:r>
            <a:r>
              <a:rPr lang="sk-SK" sz="1000" b="0" i="0" u="none" strike="noStrike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11 05 Bratislava </a:t>
            </a:r>
            <a:r>
              <a:rPr lang="sk-SK" sz="1000" b="0" i="0" u="none" strike="noStrike" kern="1200" baseline="0" noProof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www.vicepremier.gov.sk </a:t>
            </a:r>
          </a:p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4190779-380D-44D3-99D4-F01AFD7A5C67}"/>
              </a:ext>
            </a:extLst>
          </p:cNvPr>
          <p:cNvCxnSpPr>
            <a:cxnSpLocks/>
          </p:cNvCxnSpPr>
          <p:nvPr userDrawn="1"/>
        </p:nvCxnSpPr>
        <p:spPr>
          <a:xfrm flipH="1">
            <a:off x="5748846" y="24939"/>
            <a:ext cx="694308" cy="0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D4D271B-0316-4405-BBFF-23189FB78717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844675"/>
            <a:ext cx="694308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FC1540C-06B9-45EB-BB12-9197ACC0A931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97692" y="4625975"/>
            <a:ext cx="69430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25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463C93-76BF-460E-8A18-02A9A16F3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sk-SK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F4C1A1-E9A1-40DA-9A41-035EF3474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sk-SK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73FE90-26DA-411D-9890-EC4833C7A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813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sk-SK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3EC1CB4-40CC-4FB3-9BDC-02972DBD45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sk-SK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03C00D-8D0A-4378-A88B-AAC34C4EE5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813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sk-SK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F8D1B8D-4A08-4EAE-B0B1-C5D2A8E97A07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263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30A4859-E0EC-42A1-B6E0-F34B762ED1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9" y="6268537"/>
            <a:ext cx="2377926" cy="452938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9A9D29D9-40E0-4963-A0A0-C20CD0B2A01C}"/>
              </a:ext>
            </a:extLst>
          </p:cNvPr>
          <p:cNvSpPr txBox="1">
            <a:spLocks/>
          </p:cNvSpPr>
          <p:nvPr userDrawn="1"/>
        </p:nvSpPr>
        <p:spPr>
          <a:xfrm>
            <a:off x="6923980" y="6335893"/>
            <a:ext cx="2377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sz="1000" b="0" i="0" u="none" strike="noStrike" kern="1200" baseline="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sk-SK" sz="1000" b="0" i="0" u="none" strike="noStrike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+ 421 2 2092 8xxx kontakt@vicepremier.gov.sk </a:t>
            </a:r>
          </a:p>
          <a:p>
            <a:endParaRPr lang="sk-SK" noProof="0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A5758E84-A989-4549-A21A-06C279FDBCE3}"/>
              </a:ext>
            </a:extLst>
          </p:cNvPr>
          <p:cNvSpPr txBox="1">
            <a:spLocks/>
          </p:cNvSpPr>
          <p:nvPr userDrawn="1"/>
        </p:nvSpPr>
        <p:spPr>
          <a:xfrm>
            <a:off x="9301906" y="6334918"/>
            <a:ext cx="2377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sk-SK" sz="1000" b="0" i="0" u="none" strike="noStrike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Štefánikova 15 - </a:t>
            </a:r>
            <a:r>
              <a:rPr lang="en-US" sz="1000" b="0" i="0" u="none" strike="noStrike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8</a:t>
            </a:r>
            <a:r>
              <a:rPr lang="sk-SK" sz="1000" b="0" i="0" u="none" strike="noStrike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11 05 Bratislava </a:t>
            </a:r>
            <a:r>
              <a:rPr lang="sk-SK" sz="1000" b="0" i="0" u="none" strike="noStrike" kern="1200" baseline="0" noProof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www.vicepremier.gov.sk </a:t>
            </a:r>
          </a:p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1D810B3-AD75-4A09-A609-266BA4165635}"/>
              </a:ext>
            </a:extLst>
          </p:cNvPr>
          <p:cNvCxnSpPr>
            <a:cxnSpLocks/>
          </p:cNvCxnSpPr>
          <p:nvPr userDrawn="1"/>
        </p:nvCxnSpPr>
        <p:spPr>
          <a:xfrm flipH="1">
            <a:off x="5748846" y="24939"/>
            <a:ext cx="694308" cy="0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1FFCC44-F741-4BD2-B7AB-BEB40DFA9AEF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844675"/>
            <a:ext cx="694308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4D8D337-0B62-4552-9343-D3822208DDAC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97692" y="4625975"/>
            <a:ext cx="69430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22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ed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39406499-4E7B-4606-B198-E52462DF6E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9ECF75-5153-43C8-8E26-31DDA9D70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5C5F7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sk-SK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7F0F03FE-0649-4214-A041-A11D81A4EC7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2320926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rgbClr val="263C8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sz="3200" noProof="0" dirty="0">
                <a:latin typeface="Asap" panose="020F0504030202060203" pitchFamily="34" charset="0"/>
              </a:rPr>
              <a:t>“</a:t>
            </a:r>
            <a:r>
              <a:rPr lang="sk-SK" sz="3200" noProof="0" dirty="0" err="1">
                <a:latin typeface="Asap" panose="020F0504030202060203" pitchFamily="34" charset="0"/>
              </a:rPr>
              <a:t>Contrary</a:t>
            </a:r>
            <a:r>
              <a:rPr lang="sk-SK" sz="3200" noProof="0" dirty="0">
                <a:latin typeface="Asap" panose="020F0504030202060203" pitchFamily="34" charset="0"/>
              </a:rPr>
              <a:t> to </a:t>
            </a:r>
            <a:r>
              <a:rPr lang="sk-SK" sz="3200" noProof="0" dirty="0" err="1">
                <a:latin typeface="Asap" panose="020F0504030202060203" pitchFamily="34" charset="0"/>
              </a:rPr>
              <a:t>popular</a:t>
            </a:r>
            <a:r>
              <a:rPr lang="sk-SK" sz="3200" noProof="0" dirty="0">
                <a:latin typeface="Asap" panose="020F0504030202060203" pitchFamily="34" charset="0"/>
              </a:rPr>
              <a:t> </a:t>
            </a:r>
            <a:r>
              <a:rPr lang="sk-SK" sz="3200" noProof="0" dirty="0" err="1">
                <a:latin typeface="Asap" panose="020F0504030202060203" pitchFamily="34" charset="0"/>
              </a:rPr>
              <a:t>belief</a:t>
            </a:r>
            <a:r>
              <a:rPr lang="sk-SK" sz="3200" noProof="0" dirty="0">
                <a:latin typeface="Asap" panose="020F0504030202060203" pitchFamily="34" charset="0"/>
              </a:rPr>
              <a:t>, </a:t>
            </a:r>
            <a:r>
              <a:rPr lang="sk-SK" sz="3200" b="1" noProof="0" dirty="0" err="1">
                <a:solidFill>
                  <a:srgbClr val="263C80"/>
                </a:solidFill>
                <a:latin typeface="Asap" panose="020F0504030202060203" pitchFamily="34" charset="0"/>
              </a:rPr>
              <a:t>Lorem</a:t>
            </a:r>
            <a:r>
              <a:rPr lang="sk-SK" sz="3200" b="1" noProof="0" dirty="0">
                <a:solidFill>
                  <a:srgbClr val="263C80"/>
                </a:solidFill>
                <a:latin typeface="Asap" panose="020F0504030202060203" pitchFamily="34" charset="0"/>
              </a:rPr>
              <a:t> </a:t>
            </a:r>
            <a:r>
              <a:rPr lang="sk-SK" sz="3200" b="1" noProof="0" dirty="0" err="1">
                <a:solidFill>
                  <a:srgbClr val="263C80"/>
                </a:solidFill>
                <a:latin typeface="Asap" panose="020F0504030202060203" pitchFamily="34" charset="0"/>
              </a:rPr>
              <a:t>Ipsum</a:t>
            </a:r>
            <a:r>
              <a:rPr lang="sk-SK" sz="3200" noProof="0" dirty="0">
                <a:latin typeface="Asap" panose="020F0504030202060203" pitchFamily="34" charset="0"/>
              </a:rPr>
              <a:t> </a:t>
            </a:r>
            <a:r>
              <a:rPr lang="sk-SK" sz="3200" noProof="0" dirty="0" err="1">
                <a:latin typeface="Asap" panose="020F0504030202060203" pitchFamily="34" charset="0"/>
              </a:rPr>
              <a:t>is</a:t>
            </a:r>
            <a:r>
              <a:rPr lang="sk-SK" sz="3200" noProof="0" dirty="0">
                <a:latin typeface="Asap" panose="020F0504030202060203" pitchFamily="34" charset="0"/>
              </a:rPr>
              <a:t> </a:t>
            </a:r>
            <a:r>
              <a:rPr lang="sk-SK" sz="3200" noProof="0" dirty="0" err="1">
                <a:latin typeface="Asap" panose="020F0504030202060203" pitchFamily="34" charset="0"/>
              </a:rPr>
              <a:t>not</a:t>
            </a:r>
            <a:r>
              <a:rPr lang="sk-SK" sz="3200" noProof="0" dirty="0">
                <a:latin typeface="Asap" panose="020F0504030202060203" pitchFamily="34" charset="0"/>
              </a:rPr>
              <a:t> </a:t>
            </a:r>
            <a:r>
              <a:rPr lang="sk-SK" sz="3200" noProof="0" dirty="0" err="1">
                <a:latin typeface="Asap" panose="020F0504030202060203" pitchFamily="34" charset="0"/>
              </a:rPr>
              <a:t>simply</a:t>
            </a:r>
            <a:r>
              <a:rPr lang="sk-SK" sz="3200" noProof="0" dirty="0">
                <a:latin typeface="Asap" panose="020F0504030202060203" pitchFamily="34" charset="0"/>
              </a:rPr>
              <a:t> </a:t>
            </a:r>
            <a:r>
              <a:rPr lang="sk-SK" sz="3200" noProof="0" dirty="0" err="1">
                <a:latin typeface="Asap" panose="020F0504030202060203" pitchFamily="34" charset="0"/>
              </a:rPr>
              <a:t>random</a:t>
            </a:r>
            <a:r>
              <a:rPr lang="sk-SK" sz="3200" noProof="0" dirty="0">
                <a:latin typeface="Asap" panose="020F0504030202060203" pitchFamily="34" charset="0"/>
              </a:rPr>
              <a:t> text. </a:t>
            </a:r>
            <a:r>
              <a:rPr lang="sk-SK" sz="3200" noProof="0" dirty="0" err="1">
                <a:latin typeface="Asap" panose="020F0504030202060203" pitchFamily="34" charset="0"/>
              </a:rPr>
              <a:t>It</a:t>
            </a:r>
            <a:r>
              <a:rPr lang="sk-SK" sz="3200" noProof="0" dirty="0">
                <a:latin typeface="Asap" panose="020F0504030202060203" pitchFamily="34" charset="0"/>
              </a:rPr>
              <a:t> has </a:t>
            </a:r>
            <a:r>
              <a:rPr lang="sk-SK" sz="3200" noProof="0" dirty="0" err="1">
                <a:latin typeface="Asap" panose="020F0504030202060203" pitchFamily="34" charset="0"/>
              </a:rPr>
              <a:t>roots</a:t>
            </a:r>
            <a:r>
              <a:rPr lang="sk-SK" sz="3200" noProof="0" dirty="0">
                <a:latin typeface="Asap" panose="020F0504030202060203" pitchFamily="34" charset="0"/>
              </a:rPr>
              <a:t> in a </a:t>
            </a:r>
            <a:r>
              <a:rPr lang="sk-SK" sz="3200" noProof="0" dirty="0" err="1">
                <a:latin typeface="Asap" panose="020F0504030202060203" pitchFamily="34" charset="0"/>
              </a:rPr>
              <a:t>piece</a:t>
            </a:r>
            <a:r>
              <a:rPr lang="sk-SK" sz="3200" noProof="0" dirty="0">
                <a:latin typeface="Asap" panose="020F0504030202060203" pitchFamily="34" charset="0"/>
              </a:rPr>
              <a:t> of </a:t>
            </a:r>
            <a:r>
              <a:rPr lang="sk-SK" sz="3200" noProof="0" dirty="0" err="1">
                <a:latin typeface="Asap" panose="020F0504030202060203" pitchFamily="34" charset="0"/>
              </a:rPr>
              <a:t>classical</a:t>
            </a:r>
            <a:r>
              <a:rPr lang="sk-SK" sz="3200" noProof="0" dirty="0">
                <a:latin typeface="Asap" panose="020F0504030202060203" pitchFamily="34" charset="0"/>
              </a:rPr>
              <a:t> </a:t>
            </a:r>
            <a:r>
              <a:rPr lang="sk-SK" sz="3200" b="1" noProof="0" dirty="0" err="1">
                <a:solidFill>
                  <a:srgbClr val="263C80"/>
                </a:solidFill>
                <a:latin typeface="Asap" panose="020F0504030202060203" pitchFamily="34" charset="0"/>
              </a:rPr>
              <a:t>Latin</a:t>
            </a:r>
            <a:r>
              <a:rPr lang="sk-SK" sz="3200" b="1" noProof="0" dirty="0">
                <a:solidFill>
                  <a:srgbClr val="263C80"/>
                </a:solidFill>
                <a:latin typeface="Asap" panose="020F0504030202060203" pitchFamily="34" charset="0"/>
              </a:rPr>
              <a:t> </a:t>
            </a:r>
            <a:r>
              <a:rPr lang="sk-SK" sz="3200" b="1" noProof="0" dirty="0" err="1">
                <a:solidFill>
                  <a:srgbClr val="263C80"/>
                </a:solidFill>
                <a:latin typeface="Asap" panose="020F0504030202060203" pitchFamily="34" charset="0"/>
              </a:rPr>
              <a:t>literature</a:t>
            </a:r>
            <a:r>
              <a:rPr lang="sk-SK" sz="3200" noProof="0" dirty="0">
                <a:latin typeface="Asap" panose="020F0504030202060203" pitchFamily="34" charset="0"/>
              </a:rPr>
              <a:t> </a:t>
            </a:r>
            <a:r>
              <a:rPr lang="sk-SK" sz="3200" noProof="0" dirty="0" err="1">
                <a:latin typeface="Asap" panose="020F0504030202060203" pitchFamily="34" charset="0"/>
              </a:rPr>
              <a:t>from</a:t>
            </a:r>
            <a:r>
              <a:rPr lang="sk-SK" sz="3200" noProof="0" dirty="0">
                <a:latin typeface="Asap" panose="020F0504030202060203" pitchFamily="34" charset="0"/>
              </a:rPr>
              <a:t> 45 BC. </a:t>
            </a:r>
            <a:r>
              <a:rPr lang="sk-SK" sz="3200" noProof="0" dirty="0" err="1">
                <a:solidFill>
                  <a:srgbClr val="263C80"/>
                </a:solidFill>
                <a:latin typeface="Asap" panose="020F0504030202060203" pitchFamily="34" charset="0"/>
              </a:rPr>
              <a:t>Powerpoint</a:t>
            </a:r>
            <a:r>
              <a:rPr lang="sk-SK" sz="3200" noProof="0" dirty="0">
                <a:solidFill>
                  <a:srgbClr val="263C80"/>
                </a:solidFill>
                <a:latin typeface="Asap" panose="020F0504030202060203" pitchFamily="34" charset="0"/>
              </a:rPr>
              <a:t> </a:t>
            </a:r>
            <a:r>
              <a:rPr lang="sk-SK" sz="3200" noProof="0" dirty="0" err="1">
                <a:latin typeface="Asap" panose="020F0504030202060203" pitchFamily="34" charset="0"/>
              </a:rPr>
              <a:t>template</a:t>
            </a:r>
            <a:r>
              <a:rPr lang="sk-SK" sz="3200" noProof="0" dirty="0">
                <a:latin typeface="Asap" panose="020F0504030202060203" pitchFamily="34" charset="0"/>
              </a:rPr>
              <a:t>”</a:t>
            </a:r>
          </a:p>
          <a:p>
            <a:pPr lvl="0"/>
            <a:endParaRPr lang="sk-SK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6BB7F06-30D7-46A5-9371-66C8326C2F1B}"/>
              </a:ext>
            </a:extLst>
          </p:cNvPr>
          <p:cNvCxnSpPr>
            <a:cxnSpLocks/>
          </p:cNvCxnSpPr>
          <p:nvPr userDrawn="1"/>
        </p:nvCxnSpPr>
        <p:spPr>
          <a:xfrm flipH="1">
            <a:off x="5748846" y="4236061"/>
            <a:ext cx="694308" cy="0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36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13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3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EB7678-0479-4349-949A-CB3FC377A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sk-SK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F831E12-C3C7-4764-A3EE-D069D651A807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263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53D3A76-B5AB-49BD-BEA5-23F9EDE112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9" y="6268537"/>
            <a:ext cx="2377926" cy="452938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1388E0B3-3DB6-4610-ACE3-7308BA6B178D}"/>
              </a:ext>
            </a:extLst>
          </p:cNvPr>
          <p:cNvSpPr txBox="1">
            <a:spLocks/>
          </p:cNvSpPr>
          <p:nvPr userDrawn="1"/>
        </p:nvSpPr>
        <p:spPr>
          <a:xfrm>
            <a:off x="6923980" y="6335893"/>
            <a:ext cx="2377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sz="1000" b="0" i="0" u="none" strike="noStrike" kern="1200" baseline="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sk-SK" sz="1000" b="0" i="0" u="none" strike="noStrike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+ 421 2 2092 8xxx kontakt@vicepremier.gov.sk </a:t>
            </a:r>
          </a:p>
          <a:p>
            <a:endParaRPr lang="sk-SK" noProof="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2A579803-0155-417C-8AF1-E2A6D7764A32}"/>
              </a:ext>
            </a:extLst>
          </p:cNvPr>
          <p:cNvSpPr txBox="1">
            <a:spLocks/>
          </p:cNvSpPr>
          <p:nvPr userDrawn="1"/>
        </p:nvSpPr>
        <p:spPr>
          <a:xfrm>
            <a:off x="9301906" y="6334918"/>
            <a:ext cx="2377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sk-SK" sz="1000" b="0" i="0" u="none" strike="noStrike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Štefánikova 15 - </a:t>
            </a:r>
            <a:r>
              <a:rPr lang="en-US" sz="1000" b="0" i="0" u="none" strike="noStrike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8</a:t>
            </a:r>
            <a:r>
              <a:rPr lang="sk-SK" sz="1000" b="0" i="0" u="none" strike="noStrike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11 05 Bratislava </a:t>
            </a:r>
            <a:r>
              <a:rPr lang="sk-SK" sz="1000" b="0" i="0" u="none" strike="noStrike" kern="1200" baseline="0" noProof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www.vicepremier.gov.sk </a:t>
            </a:r>
          </a:p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D450F0A2-7060-4E56-B50C-807F7C43E21B}"/>
              </a:ext>
            </a:extLst>
          </p:cNvPr>
          <p:cNvCxnSpPr>
            <a:cxnSpLocks/>
          </p:cNvCxnSpPr>
          <p:nvPr userDrawn="1"/>
        </p:nvCxnSpPr>
        <p:spPr>
          <a:xfrm flipH="1">
            <a:off x="5748846" y="24939"/>
            <a:ext cx="694308" cy="0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0B86D14-2562-4D2D-9972-7A96B4E3945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844675"/>
            <a:ext cx="694308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3A25C8A-B057-4637-8A25-166729C598B5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97692" y="4625975"/>
            <a:ext cx="69430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20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12">
            <a:extLst>
              <a:ext uri="{FF2B5EF4-FFF2-40B4-BE49-F238E27FC236}">
                <a16:creationId xmlns:a16="http://schemas.microsoft.com/office/drawing/2014/main" xmlns="" id="{04CC5FD4-1915-433C-AF8A-57995DB5F8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0600"/>
            <a:ext cx="12192000" cy="8839200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xmlns="" id="{65D841B5-C8CC-4167-9B9F-36D8769B39C6}"/>
              </a:ext>
            </a:extLst>
          </p:cNvPr>
          <p:cNvSpPr txBox="1">
            <a:spLocks/>
          </p:cNvSpPr>
          <p:nvPr userDrawn="1"/>
        </p:nvSpPr>
        <p:spPr>
          <a:xfrm>
            <a:off x="838200" y="1186880"/>
            <a:ext cx="3964619" cy="19556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FFFFFF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algn="l"/>
            <a:r>
              <a:rPr lang="sk-SK" noProof="0" dirty="0">
                <a:solidFill>
                  <a:srgbClr val="263C80"/>
                </a:solidFill>
                <a:latin typeface="Asap" panose="020F0504030202060203" pitchFamily="34" charset="0"/>
              </a:rPr>
              <a:t>Ďakujem </a:t>
            </a:r>
            <a:br>
              <a:rPr lang="sk-SK" noProof="0" dirty="0">
                <a:solidFill>
                  <a:srgbClr val="263C80"/>
                </a:solidFill>
                <a:latin typeface="Asap" panose="020F0504030202060203" pitchFamily="34" charset="0"/>
              </a:rPr>
            </a:br>
            <a:r>
              <a:rPr lang="sk-SK" noProof="0" dirty="0">
                <a:solidFill>
                  <a:srgbClr val="263C80"/>
                </a:solidFill>
                <a:latin typeface="Asap" panose="020F0504030202060203" pitchFamily="34" charset="0"/>
              </a:rPr>
              <a:t>za pozornosť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CCDF678-341D-45A0-AB86-521E9D077D1D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3629971"/>
            <a:ext cx="336665" cy="0"/>
          </a:xfrm>
          <a:prstGeom prst="line">
            <a:avLst/>
          </a:prstGeom>
          <a:ln w="38100">
            <a:solidFill>
              <a:srgbClr val="D1D3D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01E255B-B265-4E24-BA14-A1D9402D5CAE}"/>
              </a:ext>
            </a:extLst>
          </p:cNvPr>
          <p:cNvCxnSpPr>
            <a:cxnSpLocks/>
          </p:cNvCxnSpPr>
          <p:nvPr userDrawn="1"/>
        </p:nvCxnSpPr>
        <p:spPr>
          <a:xfrm flipH="1">
            <a:off x="7891444" y="1384294"/>
            <a:ext cx="336665" cy="0"/>
          </a:xfrm>
          <a:prstGeom prst="line">
            <a:avLst/>
          </a:prstGeom>
          <a:ln w="38100">
            <a:solidFill>
              <a:srgbClr val="0055A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0EAFE650-DD0A-4D8B-BD69-9597D717C79E}"/>
              </a:ext>
            </a:extLst>
          </p:cNvPr>
          <p:cNvCxnSpPr>
            <a:cxnSpLocks/>
          </p:cNvCxnSpPr>
          <p:nvPr userDrawn="1"/>
        </p:nvCxnSpPr>
        <p:spPr>
          <a:xfrm flipH="1">
            <a:off x="11142925" y="6197455"/>
            <a:ext cx="336665" cy="0"/>
          </a:xfrm>
          <a:prstGeom prst="line">
            <a:avLst/>
          </a:prstGeom>
          <a:ln w="3810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Zástupný objekt pre text 3">
            <a:extLst>
              <a:ext uri="{FF2B5EF4-FFF2-40B4-BE49-F238E27FC236}">
                <a16:creationId xmlns:a16="http://schemas.microsoft.com/office/drawing/2014/main" xmlns="" id="{C6092E3C-59FF-4D21-9C96-30BDAA9A80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5510204"/>
            <a:ext cx="3478212" cy="13477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rgbClr val="5C5F7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+ 421 2 20928xxx </a:t>
            </a:r>
            <a:br>
              <a:rPr lang="en-US" dirty="0"/>
            </a:br>
            <a:r>
              <a:rPr lang="en-US" dirty="0"/>
              <a:t>kontakt@vicepremier.gov.sk</a:t>
            </a:r>
            <a:br>
              <a:rPr lang="en-US" dirty="0"/>
            </a:br>
            <a:r>
              <a:rPr lang="en-US" dirty="0"/>
              <a:t>www.vicepremier.gov.sk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8812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Kapitol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>
            <a:extLst>
              <a:ext uri="{FF2B5EF4-FFF2-40B4-BE49-F238E27FC236}">
                <a16:creationId xmlns:a16="http://schemas.microsoft.com/office/drawing/2014/main" xmlns="" id="{137856AB-B7F1-4D2A-B153-8B9B322CB7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2D9E13AC-8A54-419A-AA2C-917F468EE638}"/>
              </a:ext>
            </a:extLst>
          </p:cNvPr>
          <p:cNvCxnSpPr>
            <a:cxnSpLocks/>
          </p:cNvCxnSpPr>
          <p:nvPr userDrawn="1"/>
        </p:nvCxnSpPr>
        <p:spPr>
          <a:xfrm flipH="1">
            <a:off x="883083" y="6829593"/>
            <a:ext cx="694308" cy="0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E0D53B2E-6C91-4AB0-AA1E-39019B9FCBF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0222" y="4730999"/>
            <a:ext cx="3878276" cy="86451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KLIKNUTÍM ZADAJTE TEXT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xmlns="" id="{95AC2953-6F49-437F-9EC4-5F3EA22B4A2D}"/>
              </a:ext>
            </a:extLst>
          </p:cNvPr>
          <p:cNvSpPr/>
          <p:nvPr userDrawn="1"/>
        </p:nvSpPr>
        <p:spPr>
          <a:xfrm>
            <a:off x="770222" y="5815894"/>
            <a:ext cx="24805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>
                <a:solidFill>
                  <a:schemeClr val="bg1"/>
                </a:solidFill>
                <a:latin typeface="Asap" panose="020F0504030202060203" pitchFamily="34" charset="0"/>
              </a:rPr>
              <a:t>www.vicepremier.gov.sk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44BF7B1A-D80C-46BC-A429-ED1CEE1DAE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38" y="759848"/>
            <a:ext cx="919163" cy="8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5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Kapito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xmlns="" id="{92AC54B8-1F36-4EB0-BB03-FEB715E0A1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2" r="597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4576EACB-6256-47AF-9A0F-02F74A0BF72B}"/>
              </a:ext>
            </a:extLst>
          </p:cNvPr>
          <p:cNvCxnSpPr>
            <a:cxnSpLocks/>
          </p:cNvCxnSpPr>
          <p:nvPr userDrawn="1"/>
        </p:nvCxnSpPr>
        <p:spPr>
          <a:xfrm flipH="1">
            <a:off x="5748846" y="6829593"/>
            <a:ext cx="694308" cy="0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594B532A-FC77-482B-9EBA-65750C860B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56862" y="4730999"/>
            <a:ext cx="3878276" cy="86451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KLIKNUTÍM ZADAJTE TEXT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xmlns="" id="{6D138CEE-5A6D-4D6B-A041-A568FF6D66A4}"/>
              </a:ext>
            </a:extLst>
          </p:cNvPr>
          <p:cNvSpPr/>
          <p:nvPr userDrawn="1"/>
        </p:nvSpPr>
        <p:spPr>
          <a:xfrm>
            <a:off x="4855741" y="5815894"/>
            <a:ext cx="24805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dirty="0">
                <a:solidFill>
                  <a:schemeClr val="bg1"/>
                </a:solidFill>
                <a:latin typeface="Asap" panose="020F0504030202060203" pitchFamily="34" charset="0"/>
              </a:rPr>
              <a:t>www.vicepremier.gov.sk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0BEC92AF-AF1F-442A-B43E-0DBFEEDADA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417" y="759848"/>
            <a:ext cx="919163" cy="8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0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546389" cy="6858000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C1E8F16-8B81-462B-9634-19B362257E97}"/>
              </a:ext>
            </a:extLst>
          </p:cNvPr>
          <p:cNvCxnSpPr>
            <a:cxnSpLocks/>
          </p:cNvCxnSpPr>
          <p:nvPr userDrawn="1"/>
        </p:nvCxnSpPr>
        <p:spPr>
          <a:xfrm>
            <a:off x="4199694" y="3169328"/>
            <a:ext cx="0" cy="2936863"/>
          </a:xfrm>
          <a:prstGeom prst="line">
            <a:avLst/>
          </a:prstGeom>
          <a:ln w="38100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1038EBB-7E81-4C06-809D-F1D2DF105897}"/>
              </a:ext>
            </a:extLst>
          </p:cNvPr>
          <p:cNvCxnSpPr>
            <a:cxnSpLocks/>
          </p:cNvCxnSpPr>
          <p:nvPr userDrawn="1"/>
        </p:nvCxnSpPr>
        <p:spPr>
          <a:xfrm>
            <a:off x="7796629" y="3169328"/>
            <a:ext cx="0" cy="2006354"/>
          </a:xfrm>
          <a:prstGeom prst="line">
            <a:avLst/>
          </a:prstGeom>
          <a:ln w="38100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74559487-E6F0-44A5-B819-8C7CC29D6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3377" y="3169328"/>
            <a:ext cx="2574392" cy="570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C5F7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sk-SK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xmlns="" id="{25DB557D-12F5-4409-901C-B0DAAF5621B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713377" y="3856841"/>
            <a:ext cx="2574392" cy="22493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rgbClr val="5C5F7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noProof="0" dirty="0"/>
              <a:t>Kliknutím zadajte text</a:t>
            </a:r>
            <a:endParaRPr lang="en-US" noProof="0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noProof="0" dirty="0"/>
              <a:t>Kliknutím zadajte 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noProof="0" dirty="0"/>
              <a:t>Kliknutím zadajte 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noProof="0" dirty="0"/>
              <a:t>Kliknutím zadajte 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noProof="0" dirty="0"/>
              <a:t>Kliknutím zadajte 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noProof="0" dirty="0"/>
              <a:t>Kliknutím zadajte 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noProof="0" dirty="0"/>
              <a:t>Kliknutím zadajte text</a:t>
            </a:r>
          </a:p>
          <a:p>
            <a:pPr lvl="0"/>
            <a:endParaRPr lang="sk-SK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xmlns="" id="{F52BDA56-BAB9-4E15-BC0F-5408BFDD2473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221625" y="3169328"/>
            <a:ext cx="2574392" cy="570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C5F7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sk-SK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xmlns="" id="{59E9BEEC-48E6-4701-84BE-9A188ADE645E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8221625" y="3856841"/>
            <a:ext cx="2574392" cy="1318841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rgbClr val="5C5F7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noProof="0" dirty="0"/>
              <a:t>Kliknutím zadajte 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noProof="0" dirty="0"/>
              <a:t>Kliknutím zadajte 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noProof="0" dirty="0"/>
              <a:t>Kliknutím zadajte 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noProof="0" dirty="0"/>
              <a:t>Kliknutím zadajte text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k-SK" noProof="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xmlns="" id="{CDFA550C-1178-4291-8876-25FC85204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7191" y="1891178"/>
            <a:ext cx="7214362" cy="8821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5C5F7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sk-SK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DCE372B6-C7A4-4EF8-BA6F-3B0864EB9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191" y="886630"/>
            <a:ext cx="7214362" cy="88219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03962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build="p">
        <p:tmplLst>
          <p:tmpl lvl="1">
            <p:tnLst>
              <p:par>
                <p:cTn presetID="42" presetClass="entr" presetSubtype="0" fill="hold" nodeType="withEffect" nodePh="1">
                  <p:stCondLst>
                    <p:cond delay="8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fill="hold" nodeType="withEffect" nodePh="1">
                  <p:stCondLst>
                    <p:cond delay="8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A57F0928-698E-4D5F-BB41-78E59D87B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/>
            </a:lvl1pPr>
          </a:lstStyle>
          <a:p>
            <a:endParaRPr lang="sk-SK" b="0" noProof="0" dirty="0">
              <a:solidFill>
                <a:srgbClr val="263C80"/>
              </a:solidFill>
              <a:latin typeface="Asap" panose="020F0504030202060203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5FDB1444-75C3-4875-B34E-46E64A04A1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1730" y="895917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7ACC5055-8057-44D1-BA25-76A331C578EB}"/>
              </a:ext>
            </a:extLst>
          </p:cNvPr>
          <p:cNvCxnSpPr>
            <a:cxnSpLocks/>
          </p:cNvCxnSpPr>
          <p:nvPr userDrawn="1"/>
        </p:nvCxnSpPr>
        <p:spPr>
          <a:xfrm flipH="1">
            <a:off x="8067653" y="6831873"/>
            <a:ext cx="694308" cy="0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>
            <a:extLst>
              <a:ext uri="{FF2B5EF4-FFF2-40B4-BE49-F238E27FC236}">
                <a16:creationId xmlns:a16="http://schemas.microsoft.com/office/drawing/2014/main" xmlns="" id="{48F27BEC-4753-4D08-ABDB-1D76480DBD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9337" y="1893942"/>
            <a:ext cx="10048875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63C80"/>
                </a:solidFill>
              </a:defRPr>
            </a:lvl1pPr>
            <a:lvl2pPr marL="457200" indent="0">
              <a:buNone/>
              <a:defRPr sz="2000">
                <a:solidFill>
                  <a:srgbClr val="263C80"/>
                </a:solidFill>
              </a:defRPr>
            </a:lvl2pPr>
            <a:lvl3pPr marL="914400" indent="0">
              <a:buNone/>
              <a:defRPr sz="2000">
                <a:solidFill>
                  <a:srgbClr val="263C80"/>
                </a:solidFill>
              </a:defRPr>
            </a:lvl3pPr>
            <a:lvl4pPr marL="1371600" indent="0">
              <a:buNone/>
              <a:defRPr sz="2000">
                <a:solidFill>
                  <a:srgbClr val="263C80"/>
                </a:solidFill>
              </a:defRPr>
            </a:lvl4pPr>
            <a:lvl5pPr marL="1828800" indent="0">
              <a:buNone/>
              <a:defRPr sz="2000">
                <a:solidFill>
                  <a:srgbClr val="263C80"/>
                </a:solidFill>
              </a:defRPr>
            </a:lvl5pPr>
          </a:lstStyle>
          <a:p>
            <a:pPr lvl="0"/>
            <a:endParaRPr lang="sk-SK" noProof="0" dirty="0"/>
          </a:p>
        </p:txBody>
      </p:sp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xmlns="" id="{FB82F9B7-C64D-4B03-8BEF-F8D051F45AF8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2728427"/>
            <a:ext cx="69430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Zástupný objekt pre text 3">
            <a:extLst>
              <a:ext uri="{FF2B5EF4-FFF2-40B4-BE49-F238E27FC236}">
                <a16:creationId xmlns:a16="http://schemas.microsoft.com/office/drawing/2014/main" xmlns="" id="{0687E8BE-9171-450E-B32B-E7EFE11E35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9338" y="2754321"/>
            <a:ext cx="10048875" cy="3216275"/>
          </a:xfrm>
          <a:prstGeom prst="rect">
            <a:avLst/>
          </a:prstGeom>
        </p:spPr>
        <p:txBody>
          <a:bodyPr numCol="1" spcCol="457200"/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5C5F70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/>
            </a:lvl2pPr>
            <a:lvl3pPr marL="914400" indent="0">
              <a:lnSpc>
                <a:spcPct val="100000"/>
              </a:lnSpc>
              <a:buNone/>
              <a:defRPr sz="1400"/>
            </a:lvl3pPr>
            <a:lvl4pPr marL="1371600" indent="0">
              <a:lnSpc>
                <a:spcPct val="100000"/>
              </a:lnSpc>
              <a:buNone/>
              <a:defRPr sz="1400"/>
            </a:lvl4pPr>
            <a:lvl5pPr marL="1828800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 Nunc viverra imperdiet enim. Fusce est. Vivamus a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morbi tristique senectus et netus et malesuada fames ac turpis egestas. Proin pharetra nonummy pede. Mauris et </a:t>
            </a:r>
            <a:r>
              <a:rPr lang="en-US" dirty="0" err="1"/>
              <a:t>orci</a:t>
            </a:r>
            <a:r>
              <a:rPr lang="en-US" dirty="0"/>
              <a:t>. 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 Nunc viverra imperdiet enim. Fusce est. Vivamus a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morbi tristique senectus et netus et malesuada fames ac turpis egestas. Proin pharetra nonummy pede. Mauris et </a:t>
            </a:r>
            <a:r>
              <a:rPr lang="en-US" dirty="0" err="1"/>
              <a:t>orci</a:t>
            </a:r>
            <a:r>
              <a:rPr lang="en-US" dirty="0"/>
              <a:t>. 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 Nunc viverra imperdiet enim. Fusce est. Vivamus a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morbi tristique senectus et netus et malesuada fames ac turpis egestas. Proin pharetra nonummy pede. Mauris et orci.</a:t>
            </a:r>
          </a:p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  <a:p>
            <a:pPr lvl="0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9641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A57F0928-698E-4D5F-BB41-78E59D87B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/>
            </a:lvl1pPr>
          </a:lstStyle>
          <a:p>
            <a:endParaRPr lang="sk-SK" b="0" noProof="0" dirty="0">
              <a:solidFill>
                <a:srgbClr val="263C80"/>
              </a:solidFill>
              <a:latin typeface="Asap" panose="020F0504030202060203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5FDB1444-75C3-4875-B34E-46E64A04A1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1730" y="895917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xmlns="" id="{48F27BEC-4753-4D08-ABDB-1D76480DBD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9338" y="1893942"/>
            <a:ext cx="2770632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63C80"/>
                </a:solidFill>
              </a:defRPr>
            </a:lvl1pPr>
            <a:lvl2pPr marL="457200" indent="0">
              <a:buNone/>
              <a:defRPr sz="2000">
                <a:solidFill>
                  <a:srgbClr val="263C80"/>
                </a:solidFill>
              </a:defRPr>
            </a:lvl2pPr>
            <a:lvl3pPr marL="914400" indent="0">
              <a:buNone/>
              <a:defRPr sz="2000">
                <a:solidFill>
                  <a:srgbClr val="263C80"/>
                </a:solidFill>
              </a:defRPr>
            </a:lvl3pPr>
            <a:lvl4pPr marL="1371600" indent="0">
              <a:buNone/>
              <a:defRPr sz="2000">
                <a:solidFill>
                  <a:srgbClr val="263C80"/>
                </a:solidFill>
              </a:defRPr>
            </a:lvl4pPr>
            <a:lvl5pPr marL="1828800" indent="0">
              <a:buNone/>
              <a:defRPr sz="2000">
                <a:solidFill>
                  <a:srgbClr val="263C80"/>
                </a:solidFill>
              </a:defRPr>
            </a:lvl5pPr>
          </a:lstStyle>
          <a:p>
            <a:pPr lvl="0"/>
            <a:endParaRPr lang="sk-SK" noProof="0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E2F7B8BA-77E2-4A7A-BD17-65F212850F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2355" y="1899843"/>
            <a:ext cx="2770632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63C80"/>
                </a:solidFill>
              </a:defRPr>
            </a:lvl1pPr>
            <a:lvl2pPr marL="457200" indent="0">
              <a:buNone/>
              <a:defRPr sz="2000">
                <a:solidFill>
                  <a:srgbClr val="263C80"/>
                </a:solidFill>
              </a:defRPr>
            </a:lvl2pPr>
            <a:lvl3pPr marL="914400" indent="0">
              <a:buNone/>
              <a:defRPr sz="2000">
                <a:solidFill>
                  <a:srgbClr val="263C80"/>
                </a:solidFill>
              </a:defRPr>
            </a:lvl3pPr>
            <a:lvl4pPr marL="1371600" indent="0">
              <a:buNone/>
              <a:defRPr sz="2000">
                <a:solidFill>
                  <a:srgbClr val="263C80"/>
                </a:solidFill>
              </a:defRPr>
            </a:lvl4pPr>
            <a:lvl5pPr marL="1828800" indent="0">
              <a:buNone/>
              <a:defRPr sz="2000">
                <a:solidFill>
                  <a:srgbClr val="263C80"/>
                </a:solidFill>
              </a:defRPr>
            </a:lvl5pPr>
          </a:lstStyle>
          <a:p>
            <a:pPr lvl="0"/>
            <a:endParaRPr lang="sk-SK" noProof="0" dirty="0"/>
          </a:p>
        </p:txBody>
      </p:sp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xmlns="" id="{665B5856-3FF8-4EE5-AAB7-A99A9B6C06D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97692" y="1429467"/>
            <a:ext cx="694308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Zástupný objekt pre text 3">
            <a:extLst>
              <a:ext uri="{FF2B5EF4-FFF2-40B4-BE49-F238E27FC236}">
                <a16:creationId xmlns:a16="http://schemas.microsoft.com/office/drawing/2014/main" xmlns="" id="{5B549D7B-E1F7-44F3-B38F-405B4BC4C9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9338" y="2754321"/>
            <a:ext cx="10048875" cy="3216275"/>
          </a:xfrm>
          <a:prstGeom prst="rect">
            <a:avLst/>
          </a:prstGeom>
        </p:spPr>
        <p:txBody>
          <a:bodyPr numCol="2" spcCol="457200"/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5C5F70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/>
            </a:lvl2pPr>
            <a:lvl3pPr marL="914400" indent="0">
              <a:lnSpc>
                <a:spcPct val="100000"/>
              </a:lnSpc>
              <a:buNone/>
              <a:defRPr sz="1400"/>
            </a:lvl3pPr>
            <a:lvl4pPr marL="1371600" indent="0">
              <a:lnSpc>
                <a:spcPct val="100000"/>
              </a:lnSpc>
              <a:buNone/>
              <a:defRPr sz="1400"/>
            </a:lvl4pPr>
            <a:lvl5pPr marL="1828800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 Nunc viverra imperdiet enim. Fusce est. Vivamus a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morbi tristique senectus et netus et malesuada fames ac turpis egestas. Proin pharetra nonummy pede. Mauris et </a:t>
            </a:r>
            <a:r>
              <a:rPr lang="en-US" dirty="0" err="1"/>
              <a:t>orci</a:t>
            </a:r>
            <a:r>
              <a:rPr lang="en-US" dirty="0"/>
              <a:t>. 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 Nunc viverra imperdiet enim. Fusce est. Vivamus a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morbi tristique senectus et netus et malesuada fames ac turpis egestas. Proin pharetra nonummy pede. Mauris et </a:t>
            </a:r>
            <a:r>
              <a:rPr lang="en-US" dirty="0" err="1"/>
              <a:t>orci</a:t>
            </a:r>
            <a:r>
              <a:rPr lang="en-US" dirty="0"/>
              <a:t>. 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 Nunc viverra imperdiet enim. Fusce est. Vivamus a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morbi tristique senectus et netus et malesuada fames ac turpis egestas. Proin pharetra nonummy pede. Mauris et orci.</a:t>
            </a:r>
          </a:p>
          <a:p>
            <a:pPr lvl="0"/>
            <a:endParaRPr lang="en-US" dirty="0"/>
          </a:p>
          <a:p>
            <a:pPr lvl="0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8059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1" fill="hold" nodeType="withEffect" nodePh="1">
                  <p:stCondLst>
                    <p:cond delay="3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A57F0928-698E-4D5F-BB41-78E59D87B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/>
            </a:lvl1pPr>
          </a:lstStyle>
          <a:p>
            <a:endParaRPr lang="sk-SK" b="0" noProof="0" dirty="0">
              <a:solidFill>
                <a:srgbClr val="263C80"/>
              </a:solidFill>
              <a:latin typeface="Asap" panose="020F0504030202060203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5FDB1444-75C3-4875-B34E-46E64A04A1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1730" y="895917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5C5F70"/>
                </a:solidFill>
              </a:defRPr>
            </a:lvl1pPr>
          </a:lstStyle>
          <a:p>
            <a:endParaRPr lang="sk-SK" noProof="0" dirty="0">
              <a:latin typeface="Asap" panose="020F0504030202060203" pitchFamily="34" charset="0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xmlns="" id="{48F27BEC-4753-4D08-ABDB-1D76480DBD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9338" y="1893942"/>
            <a:ext cx="2770632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63C80"/>
                </a:solidFill>
              </a:defRPr>
            </a:lvl1pPr>
            <a:lvl2pPr marL="457200" indent="0">
              <a:buNone/>
              <a:defRPr sz="2000">
                <a:solidFill>
                  <a:srgbClr val="263C80"/>
                </a:solidFill>
              </a:defRPr>
            </a:lvl2pPr>
            <a:lvl3pPr marL="914400" indent="0">
              <a:buNone/>
              <a:defRPr sz="2000">
                <a:solidFill>
                  <a:srgbClr val="263C80"/>
                </a:solidFill>
              </a:defRPr>
            </a:lvl3pPr>
            <a:lvl4pPr marL="1371600" indent="0">
              <a:buNone/>
              <a:defRPr sz="2000">
                <a:solidFill>
                  <a:srgbClr val="263C80"/>
                </a:solidFill>
              </a:defRPr>
            </a:lvl4pPr>
            <a:lvl5pPr marL="1828800" indent="0">
              <a:buNone/>
              <a:defRPr sz="2000">
                <a:solidFill>
                  <a:srgbClr val="263C80"/>
                </a:solidFill>
              </a:defRPr>
            </a:lvl5pPr>
          </a:lstStyle>
          <a:p>
            <a:pPr lvl="0"/>
            <a:endParaRPr lang="sk-SK" noProof="0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E2F7B8BA-77E2-4A7A-BD17-65F212850F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6463" y="1899843"/>
            <a:ext cx="2770632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63C80"/>
                </a:solidFill>
              </a:defRPr>
            </a:lvl1pPr>
            <a:lvl2pPr marL="457200" indent="0">
              <a:buNone/>
              <a:defRPr sz="2000">
                <a:solidFill>
                  <a:srgbClr val="263C80"/>
                </a:solidFill>
              </a:defRPr>
            </a:lvl2pPr>
            <a:lvl3pPr marL="914400" indent="0">
              <a:buNone/>
              <a:defRPr sz="2000">
                <a:solidFill>
                  <a:srgbClr val="263C80"/>
                </a:solidFill>
              </a:defRPr>
            </a:lvl3pPr>
            <a:lvl4pPr marL="1371600" indent="0">
              <a:buNone/>
              <a:defRPr sz="2000">
                <a:solidFill>
                  <a:srgbClr val="263C80"/>
                </a:solidFill>
              </a:defRPr>
            </a:lvl4pPr>
            <a:lvl5pPr marL="1828800" indent="0">
              <a:buNone/>
              <a:defRPr sz="2000">
                <a:solidFill>
                  <a:srgbClr val="263C80"/>
                </a:solidFill>
              </a:defRPr>
            </a:lvl5pPr>
          </a:lstStyle>
          <a:p>
            <a:pPr lvl="0"/>
            <a:endParaRPr lang="sk-SK" noProof="0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xmlns="" id="{AA7D58BF-6F12-4AE4-B494-BD659D01B8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43588" y="1905744"/>
            <a:ext cx="2770632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63C80"/>
                </a:solidFill>
              </a:defRPr>
            </a:lvl1pPr>
            <a:lvl2pPr marL="457200" indent="0">
              <a:buNone/>
              <a:defRPr sz="2000">
                <a:solidFill>
                  <a:srgbClr val="263C80"/>
                </a:solidFill>
              </a:defRPr>
            </a:lvl2pPr>
            <a:lvl3pPr marL="914400" indent="0">
              <a:buNone/>
              <a:defRPr sz="2000">
                <a:solidFill>
                  <a:srgbClr val="263C80"/>
                </a:solidFill>
              </a:defRPr>
            </a:lvl3pPr>
            <a:lvl4pPr marL="1371600" indent="0">
              <a:buNone/>
              <a:defRPr sz="2000">
                <a:solidFill>
                  <a:srgbClr val="263C80"/>
                </a:solidFill>
              </a:defRPr>
            </a:lvl4pPr>
            <a:lvl5pPr marL="1828800" indent="0">
              <a:buNone/>
              <a:defRPr sz="2000">
                <a:solidFill>
                  <a:srgbClr val="263C80"/>
                </a:solidFill>
              </a:defRPr>
            </a:lvl5pPr>
          </a:lstStyle>
          <a:p>
            <a:pPr lvl="0"/>
            <a:endParaRPr lang="sk-SK" noProof="0" dirty="0"/>
          </a:p>
        </p:txBody>
      </p:sp>
      <p:cxnSp>
        <p:nvCxnSpPr>
          <p:cNvPr id="9" name="Straight Connector 24">
            <a:extLst>
              <a:ext uri="{FF2B5EF4-FFF2-40B4-BE49-F238E27FC236}">
                <a16:creationId xmlns:a16="http://schemas.microsoft.com/office/drawing/2014/main" xmlns="" id="{39A64D80-4327-480E-AFB2-B06BCB2C9BAF}"/>
              </a:ext>
            </a:extLst>
          </p:cNvPr>
          <p:cNvCxnSpPr>
            <a:cxnSpLocks/>
          </p:cNvCxnSpPr>
          <p:nvPr userDrawn="1"/>
        </p:nvCxnSpPr>
        <p:spPr>
          <a:xfrm flipH="1">
            <a:off x="5748846" y="6831873"/>
            <a:ext cx="694308" cy="0"/>
          </a:xfrm>
          <a:prstGeom prst="line">
            <a:avLst/>
          </a:prstGeom>
          <a:ln w="57150">
            <a:solidFill>
              <a:srgbClr val="ED1C2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xmlns="" id="{D701FEC1-1C3B-4935-ABD7-CE05688B6D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9338" y="2754321"/>
            <a:ext cx="10048875" cy="3216275"/>
          </a:xfrm>
          <a:prstGeom prst="rect">
            <a:avLst/>
          </a:prstGeom>
        </p:spPr>
        <p:txBody>
          <a:bodyPr numCol="3" spcCol="457200"/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5C5F70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/>
            </a:lvl2pPr>
            <a:lvl3pPr marL="914400" indent="0">
              <a:lnSpc>
                <a:spcPct val="100000"/>
              </a:lnSpc>
              <a:buNone/>
              <a:defRPr sz="1400"/>
            </a:lvl3pPr>
            <a:lvl4pPr marL="1371600" indent="0">
              <a:lnSpc>
                <a:spcPct val="100000"/>
              </a:lnSpc>
              <a:buNone/>
              <a:defRPr sz="1400"/>
            </a:lvl4pPr>
            <a:lvl5pPr marL="1828800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 Nunc viverra imperdiet enim. Fusce est. Vivamus a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morbi tristique senectus et netus et malesuada fames ac turpis egestas. Proin pharetra nonummy pede. Mauris et </a:t>
            </a:r>
            <a:r>
              <a:rPr lang="en-US" dirty="0" err="1"/>
              <a:t>orci</a:t>
            </a:r>
            <a:r>
              <a:rPr lang="en-US" dirty="0"/>
              <a:t>. 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 Nunc viverra imperdiet enim. Fusce est. Vivamus a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morbi tristique senectus et netus et malesuada fames ac turpis egestas. Proin pharetra nonummy pede. Mauris et </a:t>
            </a:r>
            <a:r>
              <a:rPr lang="en-US" dirty="0" err="1"/>
              <a:t>orci</a:t>
            </a:r>
            <a:r>
              <a:rPr lang="en-US" dirty="0"/>
              <a:t>. 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 Nunc viverra imperdiet enim. Fusce est. Vivamus a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morbi tristique senectus et netus et malesuada fames ac turpis egestas. Proin pharetra nonummy pede. Mauris et orci.</a:t>
            </a:r>
          </a:p>
          <a:p>
            <a:pPr lvl="0"/>
            <a:endParaRPr lang="en-US" dirty="0"/>
          </a:p>
          <a:p>
            <a:pPr lvl="0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0306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 nodePh="1">
                                  <p:stCondLst>
                                    <p:cond delay="6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1" fill="hold" nodeType="withEffect" nodePh="1">
                  <p:stCondLst>
                    <p:cond delay="3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1" fill="hold" nodeType="withEffect" nodePh="1">
                  <p:stCondLst>
                    <p:cond delay="6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953ED539-FEF7-49B0-9637-E3FAEAFA1C21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44635B2-2793-4F38-A75C-810ACDEB27BA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263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EA667AE-CD84-494A-9D8F-09B5064CEA14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9" y="6268537"/>
            <a:ext cx="2377926" cy="452938"/>
          </a:xfrm>
          <a:prstGeom prst="rect">
            <a:avLst/>
          </a:prstGeom>
        </p:spPr>
      </p:pic>
      <p:sp>
        <p:nvSpPr>
          <p:cNvPr id="20" name="Footer Placeholder 4">
            <a:extLst>
              <a:ext uri="{FF2B5EF4-FFF2-40B4-BE49-F238E27FC236}">
                <a16:creationId xmlns:a16="http://schemas.microsoft.com/office/drawing/2014/main" xmlns="" id="{7A72FD52-B834-4522-81CC-A461AB1DBCFA}"/>
              </a:ext>
            </a:extLst>
          </p:cNvPr>
          <p:cNvSpPr txBox="1">
            <a:spLocks/>
          </p:cNvSpPr>
          <p:nvPr userDrawn="1"/>
        </p:nvSpPr>
        <p:spPr>
          <a:xfrm>
            <a:off x="6923980" y="6335893"/>
            <a:ext cx="2377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sz="1000" b="0" i="0" u="none" strike="noStrike" kern="1200" baseline="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sk-SK" sz="1000" b="0" i="0" u="none" strike="noStrike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+ 421 2 2092 8xxx kontakt@vicepremier.gov.sk </a:t>
            </a:r>
          </a:p>
          <a:p>
            <a:endParaRPr lang="sk-SK" noProof="0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xmlns="" id="{0FC28E4E-4CA1-4E62-954C-B48BDDAD2635}"/>
              </a:ext>
            </a:extLst>
          </p:cNvPr>
          <p:cNvSpPr txBox="1">
            <a:spLocks/>
          </p:cNvSpPr>
          <p:nvPr userDrawn="1"/>
        </p:nvSpPr>
        <p:spPr>
          <a:xfrm>
            <a:off x="9301906" y="6334918"/>
            <a:ext cx="2377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sk-SK" sz="1000" b="0" i="0" u="none" strike="noStrike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Štefánikova 15 - </a:t>
            </a:r>
            <a:r>
              <a:rPr lang="en-US" sz="1000" b="0" i="0" u="none" strike="noStrike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8</a:t>
            </a:r>
            <a:r>
              <a:rPr lang="sk-SK" sz="1000" b="0" i="0" u="none" strike="noStrike" kern="120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11 05 Bratislava </a:t>
            </a:r>
            <a:r>
              <a:rPr lang="sk-SK" sz="1000" b="0" i="0" u="none" strike="noStrike" kern="1200" baseline="0" noProof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www.vicepremier.gov.sk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00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72" r:id="rId4"/>
    <p:sldLayoutId id="2147483673" r:id="rId5"/>
    <p:sldLayoutId id="2147483661" r:id="rId6"/>
    <p:sldLayoutId id="2147483677" r:id="rId7"/>
    <p:sldLayoutId id="2147483665" r:id="rId8"/>
    <p:sldLayoutId id="2147483678" r:id="rId9"/>
    <p:sldLayoutId id="2147483671" r:id="rId10"/>
    <p:sldLayoutId id="2147483670" r:id="rId11"/>
    <p:sldLayoutId id="2147483669" r:id="rId12"/>
    <p:sldLayoutId id="2147483668" r:id="rId13"/>
    <p:sldLayoutId id="2147483667" r:id="rId14"/>
    <p:sldLayoutId id="2147483666" r:id="rId15"/>
    <p:sldLayoutId id="2147483663" r:id="rId16"/>
    <p:sldLayoutId id="2147483675" r:id="rId17"/>
    <p:sldLayoutId id="2147483682" r:id="rId18"/>
    <p:sldLayoutId id="2147483674" r:id="rId19"/>
    <p:sldLayoutId id="2147483681" r:id="rId20"/>
    <p:sldLayoutId id="2147483676" r:id="rId21"/>
    <p:sldLayoutId id="2147483680" r:id="rId22"/>
    <p:sldLayoutId id="2147483679" r:id="rId23"/>
    <p:sldLayoutId id="2147483683" r:id="rId24"/>
    <p:sldLayoutId id="2147483685" r:id="rId25"/>
    <p:sldLayoutId id="2147483684" r:id="rId26"/>
    <p:sldLayoutId id="2147483650" r:id="rId27"/>
    <p:sldLayoutId id="2147483652" r:id="rId28"/>
    <p:sldLayoutId id="2147483653" r:id="rId29"/>
    <p:sldLayoutId id="2147483654" r:id="rId30"/>
    <p:sldLayoutId id="2147483662" r:id="rId3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>
            <a:extLst>
              <a:ext uri="{FF2B5EF4-FFF2-40B4-BE49-F238E27FC236}">
                <a16:creationId xmlns:a16="http://schemas.microsoft.com/office/drawing/2014/main" xmlns="" id="{3286EE27-415F-4868-82F6-D24E739653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dirty="0" err="1" smtClean="0"/>
              <a:t>Ex-post</a:t>
            </a:r>
            <a:r>
              <a:rPr lang="sk-SK" dirty="0" smtClean="0"/>
              <a:t> hodnotenie NSRR 2007–2013</a:t>
            </a:r>
            <a:endParaRPr lang="sk-SK" dirty="0"/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xmlns="" id="{AF160B8F-7263-4240-8EF1-08B203C114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dirty="0" smtClean="0"/>
              <a:t>Účel a predmet hodnotenia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4901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>
            <a:extLst>
              <a:ext uri="{FF2B5EF4-FFF2-40B4-BE49-F238E27FC236}">
                <a16:creationId xmlns:a16="http://schemas.microsoft.com/office/drawing/2014/main" xmlns="" id="{1220980B-6419-43E1-B8CA-4BFD1826CA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Andrej Chudý</a:t>
            </a:r>
            <a:endParaRPr lang="sk-SK" dirty="0"/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xmlns="" id="{4BBD180D-E7BE-4E98-9CD3-D462AAAFC3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825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textu 4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Hodnotenie vzniklo v prostredí politiky orientovanej na výsledky, intenzívnej spolupráce krajín V4+4 a v zhode s cieľom transparentnosti a efektívneho prístupu ÚPPVII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4188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Využitie hodnotenia</a:t>
            </a:r>
            <a:endParaRPr lang="sk-SK" dirty="0"/>
          </a:p>
        </p:txBody>
      </p:sp>
      <p:pic>
        <p:nvPicPr>
          <p:cNvPr id="7" name="Zástupný symbol obrázka 6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211" y="261341"/>
            <a:ext cx="4480776" cy="6338760"/>
          </a:xfrm>
        </p:spPr>
      </p:pic>
      <p:sp>
        <p:nvSpPr>
          <p:cNvPr id="5" name="Zástupný symbol textu 4"/>
          <p:cNvSpPr>
            <a:spLocks noGrp="1"/>
          </p:cNvSpPr>
          <p:nvPr>
            <p:ph type="body" sz="quarter" idx="19"/>
          </p:nvPr>
        </p:nvSpPr>
        <p:spPr>
          <a:xfrm>
            <a:off x="6719233" y="3001892"/>
            <a:ext cx="4210024" cy="2702221"/>
          </a:xfrm>
        </p:spPr>
        <p:txBody>
          <a:bodyPr/>
          <a:lstStyle/>
          <a:p>
            <a:r>
              <a:rPr lang="sk-SK" dirty="0"/>
              <a:t>Zmapovanie konečného stavu NSRR </a:t>
            </a:r>
            <a:r>
              <a:rPr lang="sk-SK" dirty="0" smtClean="0"/>
              <a:t>poskytlo prehľad </a:t>
            </a:r>
            <a:r>
              <a:rPr lang="sk-SK" dirty="0"/>
              <a:t>základných </a:t>
            </a:r>
            <a:r>
              <a:rPr lang="sk-SK" dirty="0" smtClean="0"/>
              <a:t>výstupov a </a:t>
            </a:r>
            <a:r>
              <a:rPr lang="sk-SK" dirty="0"/>
              <a:t>výsledkov, ktoré poslúžia nie len ako dôležité </a:t>
            </a:r>
            <a:r>
              <a:rPr lang="sk-SK" b="1" dirty="0"/>
              <a:t>údaje pre následné analýzy</a:t>
            </a:r>
            <a:r>
              <a:rPr lang="sk-SK" dirty="0"/>
              <a:t>, ale budú tvoriť aj informačnú základňu na účely informovanosti a </a:t>
            </a:r>
            <a:r>
              <a:rPr lang="sk-SK" dirty="0" smtClean="0"/>
              <a:t>publicity.</a:t>
            </a:r>
          </a:p>
          <a:p>
            <a:r>
              <a:rPr lang="sk-SK" dirty="0" smtClean="0"/>
              <a:t>Hodnotenie využilo a odskúšalo </a:t>
            </a:r>
            <a:r>
              <a:rPr lang="sk-SK" dirty="0" err="1" smtClean="0"/>
              <a:t>diapazón</a:t>
            </a:r>
            <a:r>
              <a:rPr lang="sk-SK" dirty="0" smtClean="0"/>
              <a:t> metód na zodpovedanie položených hodnotiacich otázok.</a:t>
            </a:r>
          </a:p>
          <a:p>
            <a:r>
              <a:rPr lang="sk-SK" b="1" dirty="0" smtClean="0"/>
              <a:t>Základ pre prípravu programového obdobia post 2020</a:t>
            </a:r>
          </a:p>
        </p:txBody>
      </p:sp>
    </p:spTree>
    <p:extLst>
      <p:ext uri="{BB962C8B-B14F-4D97-AF65-F5344CB8AC3E}">
        <p14:creationId xmlns:p14="http://schemas.microsoft.com/office/powerpoint/2010/main" val="363102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Predmet hodnotenia</a:t>
            </a:r>
            <a:endParaRPr lang="sk-SK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dirty="0" smtClean="0"/>
              <a:t>NSRR </a:t>
            </a:r>
            <a:r>
              <a:rPr lang="sk-SK" dirty="0"/>
              <a:t>sa v rámci podpory intervencií zo ŠF a KF v programovom období 2007 – </a:t>
            </a:r>
            <a:r>
              <a:rPr lang="sk-SK" dirty="0" smtClean="0"/>
              <a:t>2013 </a:t>
            </a:r>
            <a:r>
              <a:rPr lang="sk-SK" dirty="0"/>
              <a:t>zameriaval na tri strategické </a:t>
            </a:r>
            <a:r>
              <a:rPr lang="sk-SK" dirty="0" smtClean="0"/>
              <a:t>priority</a:t>
            </a:r>
            <a:endParaRPr lang="sk-SK" dirty="0"/>
          </a:p>
        </p:txBody>
      </p:sp>
      <p:sp>
        <p:nvSpPr>
          <p:cNvPr id="7" name="Zástupný symbol textu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2" name="Zástupný symbol textu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k-SK" dirty="0" smtClean="0"/>
              <a:t>infraštruktúra a regionálna dostupnosť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Zástupný symbol textu 7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textu 8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Zástupný symbol textu 10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sk-SK" dirty="0" smtClean="0"/>
              <a:t>vedomostná ekonomika</a:t>
            </a:r>
            <a:endParaRPr lang="sk-SK" dirty="0"/>
          </a:p>
        </p:txBody>
      </p:sp>
      <p:sp>
        <p:nvSpPr>
          <p:cNvPr id="13" name="Zástupný symbol textu 12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sk-SK" dirty="0" smtClean="0"/>
              <a:t>ľudské zdroje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8662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Tematické členenie podpory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sz="half" idx="1"/>
          </p:nvPr>
        </p:nvSpPr>
        <p:spPr>
          <a:xfrm>
            <a:off x="838200" y="1903228"/>
            <a:ext cx="5181600" cy="4192768"/>
          </a:xfrm>
        </p:spPr>
        <p:txBody>
          <a:bodyPr/>
          <a:lstStyle/>
          <a:p>
            <a:pPr marL="0" indent="0">
              <a:buNone/>
            </a:pPr>
            <a:r>
              <a:rPr lang="sk-SK" sz="2000" dirty="0" smtClean="0"/>
              <a:t>Témy podpory boli </a:t>
            </a:r>
            <a:r>
              <a:rPr lang="sk-SK" sz="2000" dirty="0"/>
              <a:t>členené v súlade s 86 kategóriami výdavkov do 17 hlavných tém/oblastí</a:t>
            </a:r>
            <a:r>
              <a:rPr lang="sk-SK" sz="2000" dirty="0" smtClean="0"/>
              <a:t>.</a:t>
            </a:r>
            <a:r>
              <a:rPr lang="sk-SK" sz="2000" dirty="0"/>
              <a:t> Témy sú </a:t>
            </a:r>
            <a:r>
              <a:rPr lang="sk-SK" sz="2000" dirty="0" smtClean="0"/>
              <a:t>zoskupené </a:t>
            </a:r>
            <a:r>
              <a:rPr lang="sk-SK" sz="2000" dirty="0"/>
              <a:t>do deviatich hlavných </a:t>
            </a:r>
            <a:r>
              <a:rPr lang="sk-SK" sz="2000" dirty="0" smtClean="0"/>
              <a:t>okruhov. </a:t>
            </a:r>
          </a:p>
          <a:p>
            <a:pPr lvl="0"/>
            <a:r>
              <a:rPr lang="sk-SK" sz="2000" dirty="0"/>
              <a:t>Výskum a technický rozvoj, inovácie a podnikanie</a:t>
            </a:r>
          </a:p>
          <a:p>
            <a:pPr lvl="0"/>
            <a:r>
              <a:rPr lang="sk-SK" sz="2000" dirty="0" smtClean="0"/>
              <a:t>Energetika</a:t>
            </a:r>
          </a:p>
          <a:p>
            <a:r>
              <a:rPr lang="sk-SK" sz="2000" dirty="0"/>
              <a:t>Ochrana životného prostredia a predchádzanie rizikám</a:t>
            </a:r>
          </a:p>
          <a:p>
            <a:pPr lvl="0"/>
            <a:endParaRPr lang="sk-SK" sz="2000" dirty="0"/>
          </a:p>
          <a:p>
            <a:pPr marL="0" indent="0">
              <a:buNone/>
            </a:pPr>
            <a:endParaRPr lang="sk-SK" sz="2000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>
          <a:xfrm>
            <a:off x="6172200" y="1892595"/>
            <a:ext cx="5181600" cy="4203402"/>
          </a:xfrm>
        </p:spPr>
        <p:txBody>
          <a:bodyPr/>
          <a:lstStyle/>
          <a:p>
            <a:pPr lvl="0"/>
            <a:r>
              <a:rPr lang="sk-SK" sz="2000" dirty="0" smtClean="0"/>
              <a:t>Doprava</a:t>
            </a:r>
          </a:p>
          <a:p>
            <a:pPr lvl="0"/>
            <a:r>
              <a:rPr lang="sk-SK" sz="2000" dirty="0"/>
              <a:t>Informačná spoločnosť</a:t>
            </a:r>
          </a:p>
          <a:p>
            <a:pPr lvl="0"/>
            <a:r>
              <a:rPr lang="sk-SK" sz="2000" dirty="0"/>
              <a:t>Vzdelávanie a ľudský kapitál</a:t>
            </a:r>
          </a:p>
          <a:p>
            <a:pPr lvl="0"/>
            <a:r>
              <a:rPr lang="sk-SK" sz="2000" dirty="0" smtClean="0"/>
              <a:t>Investície </a:t>
            </a:r>
            <a:r>
              <a:rPr lang="sk-SK" sz="2000" dirty="0"/>
              <a:t>do sociálnej infraštruktúry</a:t>
            </a:r>
          </a:p>
          <a:p>
            <a:pPr lvl="0"/>
            <a:r>
              <a:rPr lang="sk-SK" sz="2000" dirty="0" smtClean="0"/>
              <a:t>Zlepšovanie </a:t>
            </a:r>
            <a:r>
              <a:rPr lang="sk-SK" sz="2000" dirty="0"/>
              <a:t>prístupu k zamestnaniu </a:t>
            </a:r>
          </a:p>
          <a:p>
            <a:pPr lvl="0"/>
            <a:r>
              <a:rPr lang="sk-SK" sz="2000" dirty="0"/>
              <a:t>Zlepšenie sociálneho začlenenia znevýhodnených osôb</a:t>
            </a:r>
          </a:p>
          <a:p>
            <a:pPr lvl="0"/>
            <a:endParaRPr lang="sk-SK" sz="2000" dirty="0"/>
          </a:p>
          <a:p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3663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obrázka 7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048" y="3437023"/>
            <a:ext cx="3346711" cy="2194564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Štyri hodnotené oblasti</a:t>
            </a:r>
            <a:endParaRPr lang="sk-SK" dirty="0"/>
          </a:p>
        </p:txBody>
      </p:sp>
      <p:sp>
        <p:nvSpPr>
          <p:cNvPr id="7" name="Zástupný symbol textu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k-SK" dirty="0"/>
              <a:t>Výdavky ŠF a KF mali v jednotlivých témach podpory rozdielnu </a:t>
            </a:r>
            <a:r>
              <a:rPr lang="sk-SK" dirty="0" smtClean="0"/>
              <a:t>váhu. </a:t>
            </a:r>
            <a:r>
              <a:rPr lang="sk-SK" dirty="0"/>
              <a:t>Súčasne podiel týchto zdrojov predstavoval v absolútnej hodnote výrazne rozdielne </a:t>
            </a:r>
            <a:r>
              <a:rPr lang="sk-SK" dirty="0" smtClean="0"/>
              <a:t>sumy. </a:t>
            </a:r>
            <a:r>
              <a:rPr lang="sk-SK" dirty="0"/>
              <a:t>Na základe týchto kritérií (podiel ŠF a KF zdrojov na celkových verejných výdavkoch a ich výška) boli vyselektované aj oblasti intervencie, ktoré </a:t>
            </a:r>
            <a:r>
              <a:rPr lang="sk-SK" dirty="0" smtClean="0"/>
              <a:t>boli </a:t>
            </a:r>
            <a:r>
              <a:rPr lang="sk-SK" dirty="0"/>
              <a:t>predmetom detailnejšieho hodnotenia v druhej </a:t>
            </a:r>
            <a:r>
              <a:rPr lang="sk-SK" dirty="0" smtClean="0"/>
              <a:t>fáze.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337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>
            <a:extLst>
              <a:ext uri="{FF2B5EF4-FFF2-40B4-BE49-F238E27FC236}">
                <a16:creationId xmlns:a16="http://schemas.microsoft.com/office/drawing/2014/main" xmlns="" id="{88427254-5AC7-4FE0-907E-ADD4CD51A3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001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PPVII Theme Colors">
      <a:dk1>
        <a:srgbClr val="263C80"/>
      </a:dk1>
      <a:lt1>
        <a:sysClr val="window" lastClr="FFFFFF"/>
      </a:lt1>
      <a:dk2>
        <a:srgbClr val="263C80"/>
      </a:dk2>
      <a:lt2>
        <a:srgbClr val="D1D3D4"/>
      </a:lt2>
      <a:accent1>
        <a:srgbClr val="D1D3D4"/>
      </a:accent1>
      <a:accent2>
        <a:srgbClr val="0055A1"/>
      </a:accent2>
      <a:accent3>
        <a:srgbClr val="ED1C24"/>
      </a:accent3>
      <a:accent4>
        <a:srgbClr val="263C80"/>
      </a:accent4>
      <a:accent5>
        <a:srgbClr val="5F7BCF"/>
      </a:accent5>
      <a:accent6>
        <a:srgbClr val="F4767B"/>
      </a:accent6>
      <a:hlink>
        <a:srgbClr val="FFFFFF"/>
      </a:hlink>
      <a:folHlink>
        <a:srgbClr val="ED1C24"/>
      </a:folHlink>
    </a:clrScheme>
    <a:fontScheme name="Asap font family">
      <a:majorFont>
        <a:latin typeface="Asap"/>
        <a:ea typeface=""/>
        <a:cs typeface=""/>
      </a:majorFont>
      <a:minorFont>
        <a:latin typeface="Asap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1458</TotalTime>
  <Words>136</Words>
  <Application>Microsoft Office PowerPoint</Application>
  <PresentationFormat>Vlastná</PresentationFormat>
  <Paragraphs>33</Paragraphs>
  <Slides>8</Slides>
  <Notes>6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Office Theme</vt:lpstr>
      <vt:lpstr>Prezentácia programu PowerPoint</vt:lpstr>
      <vt:lpstr>Prezentácia programu PowerPoint</vt:lpstr>
      <vt:lpstr>Prezentácia programu PowerPoint</vt:lpstr>
      <vt:lpstr>Využitie hodnotenia</vt:lpstr>
      <vt:lpstr>Predmet hodnotenia</vt:lpstr>
      <vt:lpstr>Tematické členenie podpory</vt:lpstr>
      <vt:lpstr>Štyri hodnotené oblasti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</dc:creator>
  <cp:lastModifiedBy>Kubík Andrej</cp:lastModifiedBy>
  <cp:revision>441</cp:revision>
  <cp:lastPrinted>2018-09-11T05:58:47Z</cp:lastPrinted>
  <dcterms:created xsi:type="dcterms:W3CDTF">2018-05-16T09:47:24Z</dcterms:created>
  <dcterms:modified xsi:type="dcterms:W3CDTF">2018-09-11T10:39:51Z</dcterms:modified>
</cp:coreProperties>
</file>